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handoutMasterIdLst>
    <p:handoutMasterId r:id="rId41"/>
  </p:handoutMasterIdLst>
  <p:sldIdLst>
    <p:sldId id="305" r:id="rId2"/>
    <p:sldId id="258" r:id="rId3"/>
    <p:sldId id="313" r:id="rId4"/>
    <p:sldId id="307" r:id="rId5"/>
    <p:sldId id="343" r:id="rId6"/>
    <p:sldId id="308" r:id="rId7"/>
    <p:sldId id="355" r:id="rId8"/>
    <p:sldId id="309" r:id="rId9"/>
    <p:sldId id="311" r:id="rId10"/>
    <p:sldId id="340" r:id="rId11"/>
    <p:sldId id="341" r:id="rId12"/>
    <p:sldId id="342" r:id="rId13"/>
    <p:sldId id="356" r:id="rId14"/>
    <p:sldId id="357" r:id="rId15"/>
    <p:sldId id="315" r:id="rId16"/>
    <p:sldId id="326" r:id="rId17"/>
    <p:sldId id="327" r:id="rId18"/>
    <p:sldId id="328" r:id="rId19"/>
    <p:sldId id="329" r:id="rId20"/>
    <p:sldId id="352" r:id="rId21"/>
    <p:sldId id="330" r:id="rId22"/>
    <p:sldId id="331" r:id="rId23"/>
    <p:sldId id="354" r:id="rId24"/>
    <p:sldId id="314" r:id="rId25"/>
    <p:sldId id="269" r:id="rId26"/>
    <p:sldId id="270" r:id="rId27"/>
    <p:sldId id="271" r:id="rId28"/>
    <p:sldId id="334" r:id="rId29"/>
    <p:sldId id="335" r:id="rId30"/>
    <p:sldId id="337" r:id="rId31"/>
    <p:sldId id="338" r:id="rId32"/>
    <p:sldId id="349" r:id="rId33"/>
    <p:sldId id="344" r:id="rId34"/>
    <p:sldId id="345" r:id="rId35"/>
    <p:sldId id="353" r:id="rId36"/>
    <p:sldId id="350" r:id="rId37"/>
    <p:sldId id="347" r:id="rId38"/>
    <p:sldId id="325" r:id="rId39"/>
  </p:sldIdLst>
  <p:sldSz cx="9144000" cy="6858000" type="screen4x3"/>
  <p:notesSz cx="7010400" cy="92964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222576"/>
    <a:srgbClr val="52B2AB"/>
    <a:srgbClr val="2F2625"/>
    <a:srgbClr val="74715C"/>
    <a:srgbClr val="E6E6E6"/>
    <a:srgbClr val="9FD5D1"/>
    <a:srgbClr val="908C74"/>
    <a:srgbClr val="ABB6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53" autoAdjust="0"/>
    <p:restoredTop sz="94364" autoAdjust="0"/>
  </p:normalViewPr>
  <p:slideViewPr>
    <p:cSldViewPr snapToGrid="0">
      <p:cViewPr varScale="1">
        <p:scale>
          <a:sx n="73" d="100"/>
          <a:sy n="73" d="100"/>
        </p:scale>
        <p:origin x="43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9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solidFill>
          <a:schemeClr val="bg1"/>
        </a:solidFill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8513065378287738"/>
          <c:y val="0.18248193822523281"/>
          <c:w val="0.7912895002507363"/>
          <c:h val="0.523756771430696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9ماهه سال 1399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4.6913408044105438E-2"/>
                  <c:y val="6.7075758371992122E-3"/>
                </c:manualLayout>
              </c:layout>
              <c:tx>
                <c:rich>
                  <a:bodyPr/>
                  <a:lstStyle/>
                  <a:p>
                    <a:fld id="{4AF7CD02-33B0-4E62-87CF-2EA6C6D6549F}" type="CELLRANGE">
                      <a:rPr lang="en-US" baseline="0"/>
                      <a:pPr/>
                      <a:t>[CELLRANGE]</a:t>
                    </a:fld>
                    <a:r>
                      <a:rPr lang="en-US" baseline="0"/>
                      <a:t>, </a:t>
                    </a:r>
                    <a:fld id="{919C0334-D344-46C3-914D-06792987049C}" type="VALUE">
                      <a:rPr lang="en-US" baseline="0"/>
                      <a:pPr/>
                      <a:t>[VALUE]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158D-4A06-BADC-5DCF9CAF54DC}"/>
                </c:ext>
              </c:extLst>
            </c:dLbl>
            <c:dLbl>
              <c:idx val="1"/>
              <c:layout>
                <c:manualLayout>
                  <c:x val="-3.7530726435284392E-2"/>
                  <c:y val="-1.6768939592998029E-2"/>
                </c:manualLayout>
              </c:layout>
              <c:tx>
                <c:rich>
                  <a:bodyPr/>
                  <a:lstStyle/>
                  <a:p>
                    <a:fld id="{F69F4A72-CD2C-449E-A682-5944E17CBA7A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158D-4A06-BADC-5DCF9CAF54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امیرآباد</c:v>
                </c:pt>
                <c:pt idx="1">
                  <c:v>پایانه نفتی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1858436</c:v>
                </c:pt>
                <c:pt idx="1">
                  <c:v>34950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Sheet1!$A$1</c15:f>
                <c15:dlblRangeCache>
                  <c:ptCount val="1"/>
                  <c:pt idx="0">
                    <c:v>تن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0-158D-4A06-BADC-5DCF9CAF54D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9ماهه سال 1400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4-158D-4A06-BADC-5DCF9CAF54DC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5-158D-4A06-BADC-5DCF9CAF54DC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4CEDC8D9-8E1A-42DC-A62D-F07787D5A879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, </a:t>
                    </a:r>
                    <a:fld id="{AD2BE517-9FAE-4BDF-8ECB-80B45E63D3D1}" type="VALUE">
                      <a:rPr lang="en-US" baseline="0"/>
                      <a:pPr/>
                      <a:t>[VALUE]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158D-4A06-BADC-5DCF9CAF54DC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30142432-B70A-4940-8F0D-74F2D92CF213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158D-4A06-BADC-5DCF9CAF54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</c:ext>
            </c:extLst>
          </c:dLbls>
          <c:cat>
            <c:strRef>
              <c:f>Sheet1!$A$2:$A$3</c:f>
              <c:strCache>
                <c:ptCount val="2"/>
                <c:pt idx="0">
                  <c:v>امیرآباد</c:v>
                </c:pt>
                <c:pt idx="1">
                  <c:v>پایانه نفتی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2175171</c:v>
                </c:pt>
                <c:pt idx="1">
                  <c:v>498768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Sheet1!$A$1</c15:f>
                <c15:dlblRangeCache>
                  <c:ptCount val="1"/>
                  <c:pt idx="0">
                    <c:v>تن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1-158D-4A06-BADC-5DCF9CAF54D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04"/>
        <c:gapDepth val="54"/>
        <c:shape val="cylinder"/>
        <c:axId val="753228800"/>
        <c:axId val="753236416"/>
        <c:axId val="0"/>
      </c:bar3DChart>
      <c:catAx>
        <c:axId val="753228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753236416"/>
        <c:crosses val="autoZero"/>
        <c:auto val="1"/>
        <c:lblAlgn val="ctr"/>
        <c:lblOffset val="100"/>
        <c:noMultiLvlLbl val="0"/>
      </c:catAx>
      <c:valAx>
        <c:axId val="753236416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532288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88679222861319817"/>
          <c:w val="1"/>
          <c:h val="9.3085043875204235E-2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>
      <a:softEdge rad="127000"/>
    </a:effectLst>
  </c:spPr>
  <c:txPr>
    <a:bodyPr/>
    <a:lstStyle/>
    <a:p>
      <a:pPr>
        <a:defRPr sz="2000" b="1">
          <a:cs typeface="B Mitra" panose="00000400000000000000" pitchFamily="2" charset="-78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>
            <a:lumMod val="85000"/>
          </a:schemeClr>
        </a:solidFill>
        <a:ln w="25400">
          <a:noFill/>
        </a:ln>
        <a:effectLst/>
        <a:sp3d/>
      </c:spPr>
    </c:sideWall>
    <c:backWall>
      <c:thickness val="0"/>
      <c:spPr>
        <a:solidFill>
          <a:schemeClr val="bg1">
            <a:lumMod val="85000"/>
          </a:schemeClr>
        </a:solidFill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695694468542628"/>
          <c:y val="3.9871708376922194E-2"/>
          <c:w val="0.7912895002507363"/>
          <c:h val="0.5939314590349661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اداره کل 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4DEC2A35-36CB-4F79-A92F-A8B5056E2492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, </a:t>
                    </a:r>
                    <a:fld id="{D6934AE2-7DEF-43E0-9DC9-9C7D64A6129F}" type="VALUE">
                      <a:rPr lang="en-US" baseline="0"/>
                      <a:pPr/>
                      <a:t>[VALUE]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3432-4D33-A57C-15471948A7F9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5BA742AE-20E9-4A3B-BFF7-FB195B627D60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0-3432-4D33-A57C-15471948A7F9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</c:ext>
            </c:extLst>
          </c:dLbls>
          <c:cat>
            <c:strRef>
              <c:f>Sheet1!$B$1:$C$1</c:f>
              <c:strCache>
                <c:ptCount val="2"/>
                <c:pt idx="0">
                  <c:v>نه ماهه99</c:v>
                </c:pt>
                <c:pt idx="1">
                  <c:v>نه ماهه 1400</c:v>
                </c:pt>
              </c:strCache>
            </c:strRef>
          </c:cat>
          <c:val>
            <c:numRef>
              <c:f>Sheet1!$B$2:$C$2</c:f>
              <c:numCache>
                <c:formatCode>#,##0</c:formatCode>
                <c:ptCount val="2"/>
                <c:pt idx="0">
                  <c:v>1893386</c:v>
                </c:pt>
                <c:pt idx="1">
                  <c:v>2673939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Sheet1!$A$1</c15:f>
                <c15:dlblRangeCache>
                  <c:ptCount val="1"/>
                  <c:pt idx="0">
                    <c:v>تن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0-395C-40E7-A909-AF6DF5CE41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6"/>
        <c:gapDepth val="46"/>
        <c:shape val="cylinder"/>
        <c:axId val="753228800"/>
        <c:axId val="753236416"/>
        <c:axId val="0"/>
      </c:bar3DChart>
      <c:catAx>
        <c:axId val="753228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53236416"/>
        <c:crosses val="autoZero"/>
        <c:auto val="1"/>
        <c:lblAlgn val="ctr"/>
        <c:lblOffset val="100"/>
        <c:noMultiLvlLbl val="0"/>
      </c:catAx>
      <c:valAx>
        <c:axId val="753236416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532288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7644544060801373"/>
          <c:y val="0.86888075331267778"/>
          <c:w val="0.62904719103680329"/>
          <c:h val="0.13111922673428611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>
      <a:softEdge rad="127000"/>
    </a:effectLst>
  </c:spPr>
  <c:txPr>
    <a:bodyPr/>
    <a:lstStyle/>
    <a:p>
      <a:pPr>
        <a:defRPr sz="2000" b="1">
          <a:cs typeface="B Mitra" panose="00000400000000000000" pitchFamily="2" charset="-78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3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304096762259003"/>
          <c:y val="0.12771739130434784"/>
          <c:w val="0.7479981652783626"/>
          <c:h val="0.7192028985507246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3200F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32A0-4EDE-9899-673552A03F4B}"/>
              </c:ext>
            </c:extLst>
          </c:dPt>
          <c:dLbls>
            <c:dLbl>
              <c:idx val="0"/>
              <c:layout>
                <c:manualLayout>
                  <c:x val="-0.18045348164331571"/>
                  <c:y val="3.9855072463768113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2A0-4EDE-9899-673552A03F4B}"/>
                </c:ext>
              </c:extLst>
            </c:dLbl>
            <c:dLbl>
              <c:idx val="1"/>
              <c:layout>
                <c:manualLayout>
                  <c:x val="6.7782945542268255E-2"/>
                  <c:y val="1.683384685609951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2A0-4EDE-9899-673552A03F4B}"/>
                </c:ext>
              </c:extLst>
            </c:dLbl>
            <c:dLbl>
              <c:idx val="5"/>
              <c:layout>
                <c:manualLayout>
                  <c:x val="-9.7244627166751557E-2"/>
                  <c:y val="-0.23230801980940827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2A0-4EDE-9899-673552A03F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B Mitra" panose="00000400000000000000" pitchFamily="2" charset="-78"/>
                  </a:defRPr>
                </a:pPr>
                <a:endParaRPr lang="en-US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بنادر امیر آباد و پایانه نفتی</c:v>
                </c:pt>
                <c:pt idx="1">
                  <c:v>سایر بنادر شمالی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2673939</c:v>
                </c:pt>
                <c:pt idx="1">
                  <c:v>2108416.6280000005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2A0-4EDE-9899-673552A03F4B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>
      <a:softEdge rad="127000"/>
    </a:effectLst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3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4321822550259151"/>
          <c:y val="2.8214831355035833E-2"/>
          <c:w val="0.7479981652783626"/>
          <c:h val="0.7192028985507246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3200F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B448-4C2C-9C55-2D5F9806379D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B448-4C2C-9C55-2D5F9806379D}"/>
              </c:ext>
            </c:extLst>
          </c:dPt>
          <c:dLbls>
            <c:dLbl>
              <c:idx val="0"/>
              <c:layout>
                <c:manualLayout>
                  <c:x val="-2.877983940672434E-2"/>
                  <c:y val="-4.638043378905995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448-4C2C-9C55-2D5F9806379D}"/>
                </c:ext>
              </c:extLst>
            </c:dLbl>
            <c:dLbl>
              <c:idx val="1"/>
              <c:layout>
                <c:manualLayout>
                  <c:x val="0.16135137635463923"/>
                  <c:y val="-0.10235045246209895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448-4C2C-9C55-2D5F9806379D}"/>
                </c:ext>
              </c:extLst>
            </c:dLbl>
            <c:dLbl>
              <c:idx val="2"/>
              <c:layout>
                <c:manualLayout>
                  <c:x val="0.22624785809382517"/>
                  <c:y val="5.347827790182943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B448-4C2C-9C55-2D5F9806379D}"/>
                </c:ext>
              </c:extLst>
            </c:dLbl>
            <c:dLbl>
              <c:idx val="3"/>
              <c:layout>
                <c:manualLayout>
                  <c:x val="3.6220562548829577E-2"/>
                  <c:y val="0.17910447761194029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B448-4C2C-9C55-2D5F9806379D}"/>
                </c:ext>
              </c:extLst>
            </c:dLbl>
            <c:dLbl>
              <c:idx val="4"/>
              <c:layout>
                <c:manualLayout>
                  <c:x val="-0.13129953923950721"/>
                  <c:y val="0.16583747927031509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B448-4C2C-9C55-2D5F9806379D}"/>
                </c:ext>
              </c:extLst>
            </c:dLbl>
            <c:dLbl>
              <c:idx val="5"/>
              <c:layout>
                <c:manualLayout>
                  <c:x val="-0.20364244814639668"/>
                  <c:y val="4.629895143704039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B448-4C2C-9C55-2D5F9806379D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B Mitra" panose="00000400000000000000" pitchFamily="2" charset="-78"/>
                  </a:defRPr>
                </a:pPr>
                <a:endParaRPr lang="en-US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جو</c:v>
                </c:pt>
                <c:pt idx="1">
                  <c:v>ذرت</c:v>
                </c:pt>
                <c:pt idx="2">
                  <c:v>روغن نباتي و حيواني</c:v>
                </c:pt>
                <c:pt idx="3">
                  <c:v>سويا</c:v>
                </c:pt>
                <c:pt idx="4">
                  <c:v>گندم</c:v>
                </c:pt>
                <c:pt idx="5">
                  <c:v>محصولات کشاورزي ، دامي و احشام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553414</c:v>
                </c:pt>
                <c:pt idx="1">
                  <c:v>391441</c:v>
                </c:pt>
                <c:pt idx="2">
                  <c:v>184889</c:v>
                </c:pt>
                <c:pt idx="3">
                  <c:v>2620</c:v>
                </c:pt>
                <c:pt idx="4">
                  <c:v>252485</c:v>
                </c:pt>
                <c:pt idx="5">
                  <c:v>4234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448-4C2C-9C55-2D5F9806379D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>
      <a:softEdge rad="127000"/>
    </a:effectLst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>
            <a:lumMod val="85000"/>
          </a:schemeClr>
        </a:solidFill>
        <a:ln w="25400">
          <a:noFill/>
        </a:ln>
        <a:effectLst/>
        <a:sp3d/>
      </c:spPr>
    </c:sideWall>
    <c:backWall>
      <c:thickness val="0"/>
      <c:spPr>
        <a:solidFill>
          <a:schemeClr val="bg1">
            <a:lumMod val="85000"/>
          </a:schemeClr>
        </a:solidFill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2913906437106587"/>
          <c:y val="3.7637712735656796E-2"/>
          <c:w val="0.7912895002507363"/>
          <c:h val="0.5939314590349661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صادرات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F94C7D93-5860-4983-879D-B47A420A7EF1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, </a:t>
                    </a:r>
                    <a:fld id="{3BC63545-4BB9-4EE5-8F43-C5CF4C213D07}" type="VALUE">
                      <a:rPr lang="en-US" baseline="0"/>
                      <a:pPr/>
                      <a:t>[VALUE]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0-C64C-4D40-A455-9D05FF7F59D9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97C7FAD8-4834-42DD-B9DB-F84FCCB083F5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C64C-4D40-A455-9D05FF7F59D9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</c:ext>
            </c:extLst>
          </c:dLbls>
          <c:cat>
            <c:strRef>
              <c:f>Sheet1!$B$1:$C$1</c:f>
              <c:strCache>
                <c:ptCount val="2"/>
                <c:pt idx="0">
                  <c:v>نه ماهه سال 1399</c:v>
                </c:pt>
                <c:pt idx="1">
                  <c:v>نه ماهه سال 1400</c:v>
                </c:pt>
              </c:strCache>
            </c:strRef>
          </c:cat>
          <c:val>
            <c:numRef>
              <c:f>Sheet1!$B$2:$C$2</c:f>
              <c:numCache>
                <c:formatCode>#,##0</c:formatCode>
                <c:ptCount val="2"/>
                <c:pt idx="0">
                  <c:v>410176</c:v>
                </c:pt>
                <c:pt idx="1">
                  <c:v>588574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Sheet1!$A$1</c15:f>
                <c15:dlblRangeCache>
                  <c:ptCount val="1"/>
                  <c:pt idx="0">
                    <c:v>تن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2-C64C-4D40-A455-9D05FF7F59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6"/>
        <c:gapDepth val="46"/>
        <c:shape val="cylinder"/>
        <c:axId val="753228800"/>
        <c:axId val="753236416"/>
        <c:axId val="0"/>
      </c:bar3DChart>
      <c:catAx>
        <c:axId val="753228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53236416"/>
        <c:crosses val="autoZero"/>
        <c:auto val="1"/>
        <c:lblAlgn val="ctr"/>
        <c:lblOffset val="100"/>
        <c:noMultiLvlLbl val="0"/>
      </c:catAx>
      <c:valAx>
        <c:axId val="753236416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532288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7644544060801373"/>
          <c:y val="0.86888075331267778"/>
          <c:w val="0.62904719103680329"/>
          <c:h val="0.13111922673428611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>
      <a:softEdge rad="127000"/>
    </a:effectLst>
  </c:spPr>
  <c:txPr>
    <a:bodyPr/>
    <a:lstStyle/>
    <a:p>
      <a:pPr>
        <a:defRPr sz="2000" b="1">
          <a:cs typeface="B Mitra" panose="00000400000000000000" pitchFamily="2" charset="-78"/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3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4321822550259151"/>
          <c:y val="2.8214831355035833E-2"/>
          <c:w val="0.7479981652783626"/>
          <c:h val="0.7192028985507246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3200F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2049-40E3-8C31-9690F740EB1E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2049-40E3-8C31-9690F740EB1E}"/>
              </c:ext>
            </c:extLst>
          </c:dPt>
          <c:dLbls>
            <c:dLbl>
              <c:idx val="0"/>
              <c:layout>
                <c:manualLayout>
                  <c:x val="0.15005918817812175"/>
                  <c:y val="1.332105874825348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049-40E3-8C31-9690F740EB1E}"/>
                </c:ext>
              </c:extLst>
            </c:dLbl>
            <c:dLbl>
              <c:idx val="1"/>
              <c:layout>
                <c:manualLayout>
                  <c:x val="0.16135137635463923"/>
                  <c:y val="-0.10235045246209895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049-40E3-8C31-9690F740EB1E}"/>
                </c:ext>
              </c:extLst>
            </c:dLbl>
            <c:dLbl>
              <c:idx val="2"/>
              <c:layout>
                <c:manualLayout>
                  <c:x val="0.22624785809382517"/>
                  <c:y val="5.347827790182943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2049-40E3-8C31-9690F740EB1E}"/>
                </c:ext>
              </c:extLst>
            </c:dLbl>
            <c:dLbl>
              <c:idx val="3"/>
              <c:layout>
                <c:manualLayout>
                  <c:x val="3.6220562548829577E-2"/>
                  <c:y val="0.17910447761194029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2049-40E3-8C31-9690F740EB1E}"/>
                </c:ext>
              </c:extLst>
            </c:dLbl>
            <c:dLbl>
              <c:idx val="4"/>
              <c:layout>
                <c:manualLayout>
                  <c:x val="-0.13129953923950721"/>
                  <c:y val="0.16583747927031509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2049-40E3-8C31-9690F740EB1E}"/>
                </c:ext>
              </c:extLst>
            </c:dLbl>
            <c:dLbl>
              <c:idx val="5"/>
              <c:layout>
                <c:manualLayout>
                  <c:x val="-0.20364244814639668"/>
                  <c:y val="4.629895143704039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2049-40E3-8C31-9690F740EB1E}"/>
                </c:ext>
              </c:extLst>
            </c:dLbl>
            <c:dLbl>
              <c:idx val="6"/>
              <c:layout>
                <c:manualLayout>
                  <c:x val="-0.14448706817184018"/>
                  <c:y val="-9.286898839137644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2049-40E3-8C31-9690F740EB1E}"/>
                </c:ext>
              </c:extLst>
            </c:dLbl>
            <c:dLbl>
              <c:idx val="7"/>
              <c:layout>
                <c:manualLayout>
                  <c:x val="-0.18110281274414788"/>
                  <c:y val="-0.29187396351575456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2049-40E3-8C31-9690F740EB1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B Mitra" panose="00000400000000000000" pitchFamily="2" charset="-78"/>
                  </a:defRPr>
                </a:pPr>
                <a:endParaRPr lang="en-US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Sheet1!$A$2:$A$10</c:f>
              <c:strCache>
                <c:ptCount val="9"/>
                <c:pt idx="0">
                  <c:v>کالاهاي ساختماني</c:v>
                </c:pt>
                <c:pt idx="1">
                  <c:v>کالاهاي معدني</c:v>
                </c:pt>
                <c:pt idx="2">
                  <c:v>فلزات</c:v>
                </c:pt>
                <c:pt idx="3">
                  <c:v>مواد اوليه و ترکيبات شيميايي</c:v>
                </c:pt>
                <c:pt idx="4">
                  <c:v>مصنوعات فلزي</c:v>
                </c:pt>
                <c:pt idx="5">
                  <c:v>مواد غذايي</c:v>
                </c:pt>
                <c:pt idx="6">
                  <c:v>چوب و تخته</c:v>
                </c:pt>
                <c:pt idx="7">
                  <c:v>مواد نفتي</c:v>
                </c:pt>
                <c:pt idx="8">
                  <c:v>سایر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488916</c:v>
                </c:pt>
                <c:pt idx="1">
                  <c:v>19740</c:v>
                </c:pt>
                <c:pt idx="2">
                  <c:v>16429</c:v>
                </c:pt>
                <c:pt idx="3">
                  <c:v>15624</c:v>
                </c:pt>
                <c:pt idx="4">
                  <c:v>12096</c:v>
                </c:pt>
                <c:pt idx="5">
                  <c:v>11768</c:v>
                </c:pt>
                <c:pt idx="6">
                  <c:v>10677</c:v>
                </c:pt>
                <c:pt idx="7">
                  <c:v>6085</c:v>
                </c:pt>
                <c:pt idx="8">
                  <c:v>7239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049-40E3-8C31-9690F740EB1E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>
      <a:softEdge rad="127000"/>
    </a:effectLst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>
            <a:lumMod val="85000"/>
          </a:schemeClr>
        </a:solidFill>
        <a:ln w="25400">
          <a:noFill/>
        </a:ln>
        <a:effectLst/>
        <a:sp3d/>
      </c:spPr>
    </c:sideWall>
    <c:backWall>
      <c:thickness val="0"/>
      <c:spPr>
        <a:solidFill>
          <a:schemeClr val="bg1">
            <a:lumMod val="85000"/>
          </a:schemeClr>
        </a:solidFill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2913906437106587"/>
          <c:y val="3.7637712735656796E-2"/>
          <c:w val="0.7912895002507363"/>
          <c:h val="0.5939314590349661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ترانزيت خارجي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FA5B39E0-65CB-42D0-BFBB-BA68EACDA85C}" type="CELLRANGE">
                      <a:rPr lang="en-US"/>
                      <a:pPr/>
                      <a:t>[CELLRANGE]</a:t>
                    </a:fld>
                    <a:r>
                      <a:rPr lang="en-US" baseline="0"/>
                      <a:t>, </a:t>
                    </a:r>
                    <a:fld id="{6CAD13BB-B5EB-4A42-817D-73D1ECDE3CFB}" type="VALUE">
                      <a:rPr lang="en-US" baseline="0"/>
                      <a:pPr/>
                      <a:t>[VALUE]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0-C64C-4D40-A455-9D05FF7F59D9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12D58B06-7A2F-4641-8264-F66D3C079AA6}" type="VALUE">
                      <a:rPr lang="en-US"/>
                      <a:pPr/>
                      <a:t>[VALUE]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C64C-4D40-A455-9D05FF7F59D9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</c:ext>
            </c:extLst>
          </c:dLbls>
          <c:cat>
            <c:strRef>
              <c:f>Sheet1!$B$1:$C$1</c:f>
              <c:strCache>
                <c:ptCount val="2"/>
                <c:pt idx="0">
                  <c:v>نه ماهه سال 1399</c:v>
                </c:pt>
                <c:pt idx="1">
                  <c:v>نه ماهه سال 1400</c:v>
                </c:pt>
              </c:strCache>
            </c:strRef>
          </c:cat>
          <c:val>
            <c:numRef>
              <c:f>Sheet1!$B$2:$C$2</c:f>
              <c:numCache>
                <c:formatCode>#,##0</c:formatCode>
                <c:ptCount val="2"/>
                <c:pt idx="0">
                  <c:v>33209</c:v>
                </c:pt>
                <c:pt idx="1">
                  <c:v>93101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Sheet1!$A$1</c15:f>
                <c15:dlblRangeCache>
                  <c:ptCount val="1"/>
                  <c:pt idx="0">
                    <c:v>تن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2-C64C-4D40-A455-9D05FF7F59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6"/>
        <c:gapDepth val="46"/>
        <c:shape val="cylinder"/>
        <c:axId val="753228800"/>
        <c:axId val="753236416"/>
        <c:axId val="0"/>
      </c:bar3DChart>
      <c:catAx>
        <c:axId val="7532288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53236416"/>
        <c:crosses val="autoZero"/>
        <c:auto val="1"/>
        <c:lblAlgn val="ctr"/>
        <c:lblOffset val="100"/>
        <c:noMultiLvlLbl val="0"/>
      </c:catAx>
      <c:valAx>
        <c:axId val="753236416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532288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7644544060801373"/>
          <c:y val="0.86888075331267778"/>
          <c:w val="0.62904719103680329"/>
          <c:h val="0.13111922673428611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>
      <a:softEdge rad="127000"/>
    </a:effectLst>
  </c:spPr>
  <c:txPr>
    <a:bodyPr/>
    <a:lstStyle/>
    <a:p>
      <a:pPr>
        <a:defRPr sz="2000" b="1">
          <a:cs typeface="B Mitra" panose="00000400000000000000" pitchFamily="2" charset="-78"/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3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039575250300866"/>
          <c:y val="9.1613075530118576E-2"/>
          <c:w val="0.7479981652783626"/>
          <c:h val="0.7192028985507246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تناژ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3200F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2049-40E3-8C31-9690F740EB1E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2049-40E3-8C31-9690F740EB1E}"/>
              </c:ext>
            </c:extLst>
          </c:dPt>
          <c:dLbls>
            <c:dLbl>
              <c:idx val="0"/>
              <c:layout>
                <c:manualLayout>
                  <c:x val="-4.5451089986603639E-2"/>
                  <c:y val="6.4147124049804944E-4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049-40E3-8C31-9690F740EB1E}"/>
                </c:ext>
              </c:extLst>
            </c:dLbl>
            <c:dLbl>
              <c:idx val="1"/>
              <c:layout>
                <c:manualLayout>
                  <c:x val="-1.4780671524487478E-16"/>
                  <c:y val="0.11637386541334335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049-40E3-8C31-9690F740EB1E}"/>
                </c:ext>
              </c:extLst>
            </c:dLbl>
            <c:dLbl>
              <c:idx val="2"/>
              <c:layout>
                <c:manualLayout>
                  <c:x val="0.22624785809382517"/>
                  <c:y val="5.347827790182943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2049-40E3-8C31-9690F740EB1E}"/>
                </c:ext>
              </c:extLst>
            </c:dLbl>
            <c:dLbl>
              <c:idx val="3"/>
              <c:layout>
                <c:manualLayout>
                  <c:x val="3.6220562548829577E-2"/>
                  <c:y val="0.17910447761194029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2049-40E3-8C31-9690F740EB1E}"/>
                </c:ext>
              </c:extLst>
            </c:dLbl>
            <c:dLbl>
              <c:idx val="4"/>
              <c:layout>
                <c:manualLayout>
                  <c:x val="-0.13129953923950721"/>
                  <c:y val="0.16583747927031509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2049-40E3-8C31-9690F740EB1E}"/>
                </c:ext>
              </c:extLst>
            </c:dLbl>
            <c:dLbl>
              <c:idx val="5"/>
              <c:layout>
                <c:manualLayout>
                  <c:x val="-0.20364244814639668"/>
                  <c:y val="4.629895143704039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2049-40E3-8C31-9690F740EB1E}"/>
                </c:ext>
              </c:extLst>
            </c:dLbl>
            <c:dLbl>
              <c:idx val="6"/>
              <c:layout>
                <c:manualLayout>
                  <c:x val="-0.14448706817184018"/>
                  <c:y val="-9.2868988391376445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2049-40E3-8C31-9690F740EB1E}"/>
                </c:ext>
              </c:extLst>
            </c:dLbl>
            <c:dLbl>
              <c:idx val="7"/>
              <c:layout>
                <c:manualLayout>
                  <c:x val="-0.18110281274414788"/>
                  <c:y val="-0.29187396351575456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2049-40E3-8C31-9690F740EB1E}"/>
                </c:ext>
              </c:extLst>
            </c:dLbl>
            <c:dLbl>
              <c:idx val="8"/>
              <c:layout>
                <c:manualLayout>
                  <c:x val="-3.061737208157057E-2"/>
                  <c:y val="-0.22823396977097984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766179348539401E-2"/>
                      <c:h val="0.1443262867176765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97D-42EE-8DC4-8C06B7E20D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B Mitra" panose="00000400000000000000" pitchFamily="2" charset="-78"/>
                  </a:defRPr>
                </a:pPr>
                <a:endParaRPr lang="en-US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9"/>
                <c:pt idx="0">
                  <c:v>فلزات</c:v>
                </c:pt>
                <c:pt idx="1">
                  <c:v>کالاهاي ساختماني</c:v>
                </c:pt>
                <c:pt idx="2">
                  <c:v>قطعات لوازم یدکی</c:v>
                </c:pt>
                <c:pt idx="3">
                  <c:v>شکر</c:v>
                </c:pt>
                <c:pt idx="4">
                  <c:v>مواد نفتي</c:v>
                </c:pt>
                <c:pt idx="5">
                  <c:v>ماشین آلات</c:v>
                </c:pt>
                <c:pt idx="6">
                  <c:v>مواد اوليه و ترکيبات شيميايي</c:v>
                </c:pt>
                <c:pt idx="7">
                  <c:v>کانتینر</c:v>
                </c:pt>
                <c:pt idx="8">
                  <c:v>سایر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52065</c:v>
                </c:pt>
                <c:pt idx="1">
                  <c:v>23866</c:v>
                </c:pt>
                <c:pt idx="2">
                  <c:v>5674</c:v>
                </c:pt>
                <c:pt idx="3">
                  <c:v>3016</c:v>
                </c:pt>
                <c:pt idx="4">
                  <c:v>1857</c:v>
                </c:pt>
                <c:pt idx="5">
                  <c:v>1686</c:v>
                </c:pt>
                <c:pt idx="6">
                  <c:v>1304</c:v>
                </c:pt>
                <c:pt idx="7">
                  <c:v>1054</c:v>
                </c:pt>
                <c:pt idx="8">
                  <c:v>2579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049-40E3-8C31-9690F740EB1E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>
      <a:softEdge rad="127000"/>
    </a:effectLst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C9E307-E6B0-43DB-B402-D16A2ACA7B67}" type="datetimeFigureOut">
              <a:rPr lang="en-US" smtClean="0"/>
              <a:t>1/9/2022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6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829676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EC28C-620C-49A5-9298-B31A64C467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088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fld id="{CC2FFC89-36D2-4EE0-AF8A-DCF007DEAAEA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fld id="{7E93E2FC-DCAB-439E-AD46-B57B87F65AAC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71631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832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695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8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860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533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436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377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866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28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4463" y="1162050"/>
            <a:ext cx="41814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5C87EA-A0D0-4B3B-8B1E-550A1E6C365A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358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-82080" y="-16504"/>
            <a:ext cx="9252974" cy="7151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4" name="Rectangle 53"/>
          <p:cNvSpPr/>
          <p:nvPr userDrawn="1"/>
        </p:nvSpPr>
        <p:spPr>
          <a:xfrm>
            <a:off x="6153686" y="0"/>
            <a:ext cx="2990314" cy="69004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  <p:grpSp>
        <p:nvGrpSpPr>
          <p:cNvPr id="43" name="Group 42"/>
          <p:cNvGrpSpPr/>
          <p:nvPr userDrawn="1"/>
        </p:nvGrpSpPr>
        <p:grpSpPr>
          <a:xfrm flipH="1">
            <a:off x="-83434" y="19983"/>
            <a:ext cx="6541384" cy="6880447"/>
            <a:chOff x="1056416" y="-627814"/>
            <a:chExt cx="8107949" cy="7465127"/>
          </a:xfrm>
        </p:grpSpPr>
        <p:pic>
          <p:nvPicPr>
            <p:cNvPr id="28" name="Content Placeholder 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625082" y="-151569"/>
              <a:ext cx="7469924" cy="698888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grpSp>
          <p:nvGrpSpPr>
            <p:cNvPr id="11" name="Group 10"/>
            <p:cNvGrpSpPr/>
            <p:nvPr userDrawn="1"/>
          </p:nvGrpSpPr>
          <p:grpSpPr>
            <a:xfrm>
              <a:off x="1056416" y="-627814"/>
              <a:ext cx="8107949" cy="4391586"/>
              <a:chOff x="-1319124" y="-2452141"/>
              <a:chExt cx="17937458" cy="3554727"/>
            </a:xfrm>
          </p:grpSpPr>
          <p:sp>
            <p:nvSpPr>
              <p:cNvPr id="14" name="Freeform 13"/>
              <p:cNvSpPr>
                <a:spLocks/>
              </p:cNvSpPr>
              <p:nvPr userDrawn="1"/>
            </p:nvSpPr>
            <p:spPr bwMode="hidden">
              <a:xfrm rot="10367769" flipH="1">
                <a:off x="-801184" y="-2320158"/>
                <a:ext cx="17301696" cy="3422744"/>
              </a:xfrm>
              <a:custGeom>
                <a:avLst/>
                <a:gdLst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3065 w 10000"/>
                  <a:gd name="connsiteY39" fmla="*/ 688 h 10000"/>
                  <a:gd name="connsiteX40" fmla="*/ 2823 w 10000"/>
                  <a:gd name="connsiteY40" fmla="*/ 470 h 10000"/>
                  <a:gd name="connsiteX41" fmla="*/ 2594 w 10000"/>
                  <a:gd name="connsiteY41" fmla="*/ 302 h 10000"/>
                  <a:gd name="connsiteX42" fmla="*/ 2377 w 10000"/>
                  <a:gd name="connsiteY42" fmla="*/ 168 h 10000"/>
                  <a:gd name="connsiteX43" fmla="*/ 2167 w 10000"/>
                  <a:gd name="connsiteY43" fmla="*/ 84 h 10000"/>
                  <a:gd name="connsiteX44" fmla="*/ 1972 w 10000"/>
                  <a:gd name="connsiteY44" fmla="*/ 17 h 10000"/>
                  <a:gd name="connsiteX45" fmla="*/ 1784 w 10000"/>
                  <a:gd name="connsiteY45" fmla="*/ 0 h 10000"/>
                  <a:gd name="connsiteX46" fmla="*/ 1608 w 10000"/>
                  <a:gd name="connsiteY46" fmla="*/ 0 h 10000"/>
                  <a:gd name="connsiteX47" fmla="*/ 1442 w 10000"/>
                  <a:gd name="connsiteY47" fmla="*/ 34 h 10000"/>
                  <a:gd name="connsiteX48" fmla="*/ 1286 w 10000"/>
                  <a:gd name="connsiteY48" fmla="*/ 84 h 10000"/>
                  <a:gd name="connsiteX49" fmla="*/ 1140 w 10000"/>
                  <a:gd name="connsiteY49" fmla="*/ 168 h 10000"/>
                  <a:gd name="connsiteX50" fmla="*/ 1003 w 10000"/>
                  <a:gd name="connsiteY50" fmla="*/ 252 h 10000"/>
                  <a:gd name="connsiteX51" fmla="*/ 874 w 10000"/>
                  <a:gd name="connsiteY51" fmla="*/ 369 h 10000"/>
                  <a:gd name="connsiteX52" fmla="*/ 756 w 10000"/>
                  <a:gd name="connsiteY52" fmla="*/ 487 h 10000"/>
                  <a:gd name="connsiteX53" fmla="*/ 647 w 10000"/>
                  <a:gd name="connsiteY53" fmla="*/ 621 h 10000"/>
                  <a:gd name="connsiteX54" fmla="*/ 549 w 10000"/>
                  <a:gd name="connsiteY54" fmla="*/ 772 h 10000"/>
                  <a:gd name="connsiteX55" fmla="*/ 456 w 10000"/>
                  <a:gd name="connsiteY55" fmla="*/ 906 h 10000"/>
                  <a:gd name="connsiteX56" fmla="*/ 376 w 10000"/>
                  <a:gd name="connsiteY56" fmla="*/ 1057 h 10000"/>
                  <a:gd name="connsiteX57" fmla="*/ 303 w 10000"/>
                  <a:gd name="connsiteY57" fmla="*/ 1208 h 10000"/>
                  <a:gd name="connsiteX58" fmla="*/ 237 w 10000"/>
                  <a:gd name="connsiteY58" fmla="*/ 1342 h 10000"/>
                  <a:gd name="connsiteX59" fmla="*/ 181 w 10000"/>
                  <a:gd name="connsiteY59" fmla="*/ 1477 h 10000"/>
                  <a:gd name="connsiteX60" fmla="*/ 132 w 10000"/>
                  <a:gd name="connsiteY60" fmla="*/ 1611 h 10000"/>
                  <a:gd name="connsiteX61" fmla="*/ 59 w 10000"/>
                  <a:gd name="connsiteY61" fmla="*/ 1812 h 10000"/>
                  <a:gd name="connsiteX62" fmla="*/ 15 w 10000"/>
                  <a:gd name="connsiteY62" fmla="*/ 1963 h 10000"/>
                  <a:gd name="connsiteX63" fmla="*/ 0 w 10000"/>
                  <a:gd name="connsiteY63" fmla="*/ 2013 h 10000"/>
                  <a:gd name="connsiteX64" fmla="*/ 3450 w 10000"/>
                  <a:gd name="connsiteY64" fmla="*/ 10000 h 10000"/>
                  <a:gd name="connsiteX65" fmla="*/ 9995 w 10000"/>
                  <a:gd name="connsiteY65" fmla="*/ 10000 h 10000"/>
                  <a:gd name="connsiteX66" fmla="*/ 9995 w 10000"/>
                  <a:gd name="connsiteY66" fmla="*/ 10000 h 10000"/>
                  <a:gd name="connsiteX67" fmla="*/ 10000 w 10000"/>
                  <a:gd name="connsiteY67" fmla="*/ 9950 h 10000"/>
                  <a:gd name="connsiteX68" fmla="*/ 10000 w 10000"/>
                  <a:gd name="connsiteY68" fmla="*/ 9950 h 10000"/>
                  <a:gd name="connsiteX69" fmla="*/ 10000 w 10000"/>
                  <a:gd name="connsiteY69" fmla="*/ 4279 h 10000"/>
                  <a:gd name="connsiteX70" fmla="*/ 10000 w 10000"/>
                  <a:gd name="connsiteY70" fmla="*/ 4279 h 10000"/>
                  <a:gd name="connsiteX71" fmla="*/ 9995 w 10000"/>
                  <a:gd name="connsiteY71" fmla="*/ 4295 h 10000"/>
                  <a:gd name="connsiteX72" fmla="*/ 9995 w 10000"/>
                  <a:gd name="connsiteY72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3065 w 10000"/>
                  <a:gd name="connsiteY39" fmla="*/ 688 h 10000"/>
                  <a:gd name="connsiteX40" fmla="*/ 2823 w 10000"/>
                  <a:gd name="connsiteY40" fmla="*/ 470 h 10000"/>
                  <a:gd name="connsiteX41" fmla="*/ 2594 w 10000"/>
                  <a:gd name="connsiteY41" fmla="*/ 302 h 10000"/>
                  <a:gd name="connsiteX42" fmla="*/ 2377 w 10000"/>
                  <a:gd name="connsiteY42" fmla="*/ 168 h 10000"/>
                  <a:gd name="connsiteX43" fmla="*/ 2167 w 10000"/>
                  <a:gd name="connsiteY43" fmla="*/ 84 h 10000"/>
                  <a:gd name="connsiteX44" fmla="*/ 1972 w 10000"/>
                  <a:gd name="connsiteY44" fmla="*/ 17 h 10000"/>
                  <a:gd name="connsiteX45" fmla="*/ 1784 w 10000"/>
                  <a:gd name="connsiteY45" fmla="*/ 0 h 10000"/>
                  <a:gd name="connsiteX46" fmla="*/ 1608 w 10000"/>
                  <a:gd name="connsiteY46" fmla="*/ 0 h 10000"/>
                  <a:gd name="connsiteX47" fmla="*/ 1442 w 10000"/>
                  <a:gd name="connsiteY47" fmla="*/ 34 h 10000"/>
                  <a:gd name="connsiteX48" fmla="*/ 1286 w 10000"/>
                  <a:gd name="connsiteY48" fmla="*/ 84 h 10000"/>
                  <a:gd name="connsiteX49" fmla="*/ 1140 w 10000"/>
                  <a:gd name="connsiteY49" fmla="*/ 168 h 10000"/>
                  <a:gd name="connsiteX50" fmla="*/ 1003 w 10000"/>
                  <a:gd name="connsiteY50" fmla="*/ 252 h 10000"/>
                  <a:gd name="connsiteX51" fmla="*/ 874 w 10000"/>
                  <a:gd name="connsiteY51" fmla="*/ 369 h 10000"/>
                  <a:gd name="connsiteX52" fmla="*/ 756 w 10000"/>
                  <a:gd name="connsiteY52" fmla="*/ 487 h 10000"/>
                  <a:gd name="connsiteX53" fmla="*/ 647 w 10000"/>
                  <a:gd name="connsiteY53" fmla="*/ 621 h 10000"/>
                  <a:gd name="connsiteX54" fmla="*/ 549 w 10000"/>
                  <a:gd name="connsiteY54" fmla="*/ 772 h 10000"/>
                  <a:gd name="connsiteX55" fmla="*/ 456 w 10000"/>
                  <a:gd name="connsiteY55" fmla="*/ 906 h 10000"/>
                  <a:gd name="connsiteX56" fmla="*/ 376 w 10000"/>
                  <a:gd name="connsiteY56" fmla="*/ 1057 h 10000"/>
                  <a:gd name="connsiteX57" fmla="*/ 303 w 10000"/>
                  <a:gd name="connsiteY57" fmla="*/ 1208 h 10000"/>
                  <a:gd name="connsiteX58" fmla="*/ 237 w 10000"/>
                  <a:gd name="connsiteY58" fmla="*/ 1342 h 10000"/>
                  <a:gd name="connsiteX59" fmla="*/ 181 w 10000"/>
                  <a:gd name="connsiteY59" fmla="*/ 1477 h 10000"/>
                  <a:gd name="connsiteX60" fmla="*/ 132 w 10000"/>
                  <a:gd name="connsiteY60" fmla="*/ 1611 h 10000"/>
                  <a:gd name="connsiteX61" fmla="*/ 59 w 10000"/>
                  <a:gd name="connsiteY61" fmla="*/ 1812 h 10000"/>
                  <a:gd name="connsiteX62" fmla="*/ 15 w 10000"/>
                  <a:gd name="connsiteY62" fmla="*/ 1963 h 10000"/>
                  <a:gd name="connsiteX63" fmla="*/ 0 w 10000"/>
                  <a:gd name="connsiteY63" fmla="*/ 2013 h 10000"/>
                  <a:gd name="connsiteX64" fmla="*/ 3450 w 10000"/>
                  <a:gd name="connsiteY64" fmla="*/ 10000 h 10000"/>
                  <a:gd name="connsiteX65" fmla="*/ 9995 w 10000"/>
                  <a:gd name="connsiteY65" fmla="*/ 10000 h 10000"/>
                  <a:gd name="connsiteX66" fmla="*/ 9995 w 10000"/>
                  <a:gd name="connsiteY66" fmla="*/ 10000 h 10000"/>
                  <a:gd name="connsiteX67" fmla="*/ 10000 w 10000"/>
                  <a:gd name="connsiteY67" fmla="*/ 9950 h 10000"/>
                  <a:gd name="connsiteX68" fmla="*/ 10000 w 10000"/>
                  <a:gd name="connsiteY68" fmla="*/ 9950 h 10000"/>
                  <a:gd name="connsiteX69" fmla="*/ 10000 w 10000"/>
                  <a:gd name="connsiteY69" fmla="*/ 4279 h 10000"/>
                  <a:gd name="connsiteX70" fmla="*/ 10000 w 10000"/>
                  <a:gd name="connsiteY70" fmla="*/ 4279 h 10000"/>
                  <a:gd name="connsiteX71" fmla="*/ 9995 w 10000"/>
                  <a:gd name="connsiteY71" fmla="*/ 4295 h 10000"/>
                  <a:gd name="connsiteX72" fmla="*/ 9995 w 10000"/>
                  <a:gd name="connsiteY72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823 w 10000"/>
                  <a:gd name="connsiteY39" fmla="*/ 470 h 10000"/>
                  <a:gd name="connsiteX40" fmla="*/ 2594 w 10000"/>
                  <a:gd name="connsiteY40" fmla="*/ 302 h 10000"/>
                  <a:gd name="connsiteX41" fmla="*/ 2377 w 10000"/>
                  <a:gd name="connsiteY41" fmla="*/ 168 h 10000"/>
                  <a:gd name="connsiteX42" fmla="*/ 2167 w 10000"/>
                  <a:gd name="connsiteY42" fmla="*/ 84 h 10000"/>
                  <a:gd name="connsiteX43" fmla="*/ 1972 w 10000"/>
                  <a:gd name="connsiteY43" fmla="*/ 17 h 10000"/>
                  <a:gd name="connsiteX44" fmla="*/ 1784 w 10000"/>
                  <a:gd name="connsiteY44" fmla="*/ 0 h 10000"/>
                  <a:gd name="connsiteX45" fmla="*/ 1608 w 10000"/>
                  <a:gd name="connsiteY45" fmla="*/ 0 h 10000"/>
                  <a:gd name="connsiteX46" fmla="*/ 1442 w 10000"/>
                  <a:gd name="connsiteY46" fmla="*/ 34 h 10000"/>
                  <a:gd name="connsiteX47" fmla="*/ 1286 w 10000"/>
                  <a:gd name="connsiteY47" fmla="*/ 84 h 10000"/>
                  <a:gd name="connsiteX48" fmla="*/ 1140 w 10000"/>
                  <a:gd name="connsiteY48" fmla="*/ 168 h 10000"/>
                  <a:gd name="connsiteX49" fmla="*/ 1003 w 10000"/>
                  <a:gd name="connsiteY49" fmla="*/ 252 h 10000"/>
                  <a:gd name="connsiteX50" fmla="*/ 874 w 10000"/>
                  <a:gd name="connsiteY50" fmla="*/ 369 h 10000"/>
                  <a:gd name="connsiteX51" fmla="*/ 756 w 10000"/>
                  <a:gd name="connsiteY51" fmla="*/ 487 h 10000"/>
                  <a:gd name="connsiteX52" fmla="*/ 647 w 10000"/>
                  <a:gd name="connsiteY52" fmla="*/ 621 h 10000"/>
                  <a:gd name="connsiteX53" fmla="*/ 549 w 10000"/>
                  <a:gd name="connsiteY53" fmla="*/ 772 h 10000"/>
                  <a:gd name="connsiteX54" fmla="*/ 456 w 10000"/>
                  <a:gd name="connsiteY54" fmla="*/ 906 h 10000"/>
                  <a:gd name="connsiteX55" fmla="*/ 376 w 10000"/>
                  <a:gd name="connsiteY55" fmla="*/ 1057 h 10000"/>
                  <a:gd name="connsiteX56" fmla="*/ 303 w 10000"/>
                  <a:gd name="connsiteY56" fmla="*/ 1208 h 10000"/>
                  <a:gd name="connsiteX57" fmla="*/ 237 w 10000"/>
                  <a:gd name="connsiteY57" fmla="*/ 1342 h 10000"/>
                  <a:gd name="connsiteX58" fmla="*/ 181 w 10000"/>
                  <a:gd name="connsiteY58" fmla="*/ 1477 h 10000"/>
                  <a:gd name="connsiteX59" fmla="*/ 132 w 10000"/>
                  <a:gd name="connsiteY59" fmla="*/ 1611 h 10000"/>
                  <a:gd name="connsiteX60" fmla="*/ 59 w 10000"/>
                  <a:gd name="connsiteY60" fmla="*/ 1812 h 10000"/>
                  <a:gd name="connsiteX61" fmla="*/ 15 w 10000"/>
                  <a:gd name="connsiteY61" fmla="*/ 1963 h 10000"/>
                  <a:gd name="connsiteX62" fmla="*/ 0 w 10000"/>
                  <a:gd name="connsiteY62" fmla="*/ 2013 h 10000"/>
                  <a:gd name="connsiteX63" fmla="*/ 3450 w 10000"/>
                  <a:gd name="connsiteY63" fmla="*/ 10000 h 10000"/>
                  <a:gd name="connsiteX64" fmla="*/ 9995 w 10000"/>
                  <a:gd name="connsiteY64" fmla="*/ 10000 h 10000"/>
                  <a:gd name="connsiteX65" fmla="*/ 9995 w 10000"/>
                  <a:gd name="connsiteY65" fmla="*/ 10000 h 10000"/>
                  <a:gd name="connsiteX66" fmla="*/ 10000 w 10000"/>
                  <a:gd name="connsiteY66" fmla="*/ 9950 h 10000"/>
                  <a:gd name="connsiteX67" fmla="*/ 10000 w 10000"/>
                  <a:gd name="connsiteY67" fmla="*/ 9950 h 10000"/>
                  <a:gd name="connsiteX68" fmla="*/ 10000 w 10000"/>
                  <a:gd name="connsiteY68" fmla="*/ 4279 h 10000"/>
                  <a:gd name="connsiteX69" fmla="*/ 10000 w 10000"/>
                  <a:gd name="connsiteY69" fmla="*/ 4279 h 10000"/>
                  <a:gd name="connsiteX70" fmla="*/ 9995 w 10000"/>
                  <a:gd name="connsiteY70" fmla="*/ 4295 h 10000"/>
                  <a:gd name="connsiteX71" fmla="*/ 9995 w 10000"/>
                  <a:gd name="connsiteY71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594 w 10000"/>
                  <a:gd name="connsiteY39" fmla="*/ 302 h 10000"/>
                  <a:gd name="connsiteX40" fmla="*/ 2377 w 10000"/>
                  <a:gd name="connsiteY40" fmla="*/ 168 h 10000"/>
                  <a:gd name="connsiteX41" fmla="*/ 2167 w 10000"/>
                  <a:gd name="connsiteY41" fmla="*/ 84 h 10000"/>
                  <a:gd name="connsiteX42" fmla="*/ 1972 w 10000"/>
                  <a:gd name="connsiteY42" fmla="*/ 17 h 10000"/>
                  <a:gd name="connsiteX43" fmla="*/ 1784 w 10000"/>
                  <a:gd name="connsiteY43" fmla="*/ 0 h 10000"/>
                  <a:gd name="connsiteX44" fmla="*/ 1608 w 10000"/>
                  <a:gd name="connsiteY44" fmla="*/ 0 h 10000"/>
                  <a:gd name="connsiteX45" fmla="*/ 1442 w 10000"/>
                  <a:gd name="connsiteY45" fmla="*/ 34 h 10000"/>
                  <a:gd name="connsiteX46" fmla="*/ 1286 w 10000"/>
                  <a:gd name="connsiteY46" fmla="*/ 84 h 10000"/>
                  <a:gd name="connsiteX47" fmla="*/ 1140 w 10000"/>
                  <a:gd name="connsiteY47" fmla="*/ 168 h 10000"/>
                  <a:gd name="connsiteX48" fmla="*/ 1003 w 10000"/>
                  <a:gd name="connsiteY48" fmla="*/ 252 h 10000"/>
                  <a:gd name="connsiteX49" fmla="*/ 874 w 10000"/>
                  <a:gd name="connsiteY49" fmla="*/ 369 h 10000"/>
                  <a:gd name="connsiteX50" fmla="*/ 756 w 10000"/>
                  <a:gd name="connsiteY50" fmla="*/ 487 h 10000"/>
                  <a:gd name="connsiteX51" fmla="*/ 647 w 10000"/>
                  <a:gd name="connsiteY51" fmla="*/ 621 h 10000"/>
                  <a:gd name="connsiteX52" fmla="*/ 549 w 10000"/>
                  <a:gd name="connsiteY52" fmla="*/ 772 h 10000"/>
                  <a:gd name="connsiteX53" fmla="*/ 456 w 10000"/>
                  <a:gd name="connsiteY53" fmla="*/ 906 h 10000"/>
                  <a:gd name="connsiteX54" fmla="*/ 376 w 10000"/>
                  <a:gd name="connsiteY54" fmla="*/ 1057 h 10000"/>
                  <a:gd name="connsiteX55" fmla="*/ 303 w 10000"/>
                  <a:gd name="connsiteY55" fmla="*/ 1208 h 10000"/>
                  <a:gd name="connsiteX56" fmla="*/ 237 w 10000"/>
                  <a:gd name="connsiteY56" fmla="*/ 1342 h 10000"/>
                  <a:gd name="connsiteX57" fmla="*/ 181 w 10000"/>
                  <a:gd name="connsiteY57" fmla="*/ 1477 h 10000"/>
                  <a:gd name="connsiteX58" fmla="*/ 132 w 10000"/>
                  <a:gd name="connsiteY58" fmla="*/ 1611 h 10000"/>
                  <a:gd name="connsiteX59" fmla="*/ 59 w 10000"/>
                  <a:gd name="connsiteY59" fmla="*/ 1812 h 10000"/>
                  <a:gd name="connsiteX60" fmla="*/ 15 w 10000"/>
                  <a:gd name="connsiteY60" fmla="*/ 1963 h 10000"/>
                  <a:gd name="connsiteX61" fmla="*/ 0 w 10000"/>
                  <a:gd name="connsiteY61" fmla="*/ 2013 h 10000"/>
                  <a:gd name="connsiteX62" fmla="*/ 3450 w 10000"/>
                  <a:gd name="connsiteY62" fmla="*/ 10000 h 10000"/>
                  <a:gd name="connsiteX63" fmla="*/ 9995 w 10000"/>
                  <a:gd name="connsiteY63" fmla="*/ 10000 h 10000"/>
                  <a:gd name="connsiteX64" fmla="*/ 9995 w 10000"/>
                  <a:gd name="connsiteY64" fmla="*/ 10000 h 10000"/>
                  <a:gd name="connsiteX65" fmla="*/ 10000 w 10000"/>
                  <a:gd name="connsiteY65" fmla="*/ 9950 h 10000"/>
                  <a:gd name="connsiteX66" fmla="*/ 10000 w 10000"/>
                  <a:gd name="connsiteY66" fmla="*/ 9950 h 10000"/>
                  <a:gd name="connsiteX67" fmla="*/ 10000 w 10000"/>
                  <a:gd name="connsiteY67" fmla="*/ 4279 h 10000"/>
                  <a:gd name="connsiteX68" fmla="*/ 10000 w 10000"/>
                  <a:gd name="connsiteY68" fmla="*/ 4279 h 10000"/>
                  <a:gd name="connsiteX69" fmla="*/ 9995 w 10000"/>
                  <a:gd name="connsiteY69" fmla="*/ 4295 h 10000"/>
                  <a:gd name="connsiteX70" fmla="*/ 9995 w 10000"/>
                  <a:gd name="connsiteY70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377 w 10000"/>
                  <a:gd name="connsiteY39" fmla="*/ 168 h 10000"/>
                  <a:gd name="connsiteX40" fmla="*/ 2167 w 10000"/>
                  <a:gd name="connsiteY40" fmla="*/ 84 h 10000"/>
                  <a:gd name="connsiteX41" fmla="*/ 1972 w 10000"/>
                  <a:gd name="connsiteY41" fmla="*/ 17 h 10000"/>
                  <a:gd name="connsiteX42" fmla="*/ 1784 w 10000"/>
                  <a:gd name="connsiteY42" fmla="*/ 0 h 10000"/>
                  <a:gd name="connsiteX43" fmla="*/ 1608 w 10000"/>
                  <a:gd name="connsiteY43" fmla="*/ 0 h 10000"/>
                  <a:gd name="connsiteX44" fmla="*/ 1442 w 10000"/>
                  <a:gd name="connsiteY44" fmla="*/ 34 h 10000"/>
                  <a:gd name="connsiteX45" fmla="*/ 1286 w 10000"/>
                  <a:gd name="connsiteY45" fmla="*/ 84 h 10000"/>
                  <a:gd name="connsiteX46" fmla="*/ 1140 w 10000"/>
                  <a:gd name="connsiteY46" fmla="*/ 168 h 10000"/>
                  <a:gd name="connsiteX47" fmla="*/ 1003 w 10000"/>
                  <a:gd name="connsiteY47" fmla="*/ 252 h 10000"/>
                  <a:gd name="connsiteX48" fmla="*/ 874 w 10000"/>
                  <a:gd name="connsiteY48" fmla="*/ 369 h 10000"/>
                  <a:gd name="connsiteX49" fmla="*/ 756 w 10000"/>
                  <a:gd name="connsiteY49" fmla="*/ 487 h 10000"/>
                  <a:gd name="connsiteX50" fmla="*/ 647 w 10000"/>
                  <a:gd name="connsiteY50" fmla="*/ 621 h 10000"/>
                  <a:gd name="connsiteX51" fmla="*/ 549 w 10000"/>
                  <a:gd name="connsiteY51" fmla="*/ 772 h 10000"/>
                  <a:gd name="connsiteX52" fmla="*/ 456 w 10000"/>
                  <a:gd name="connsiteY52" fmla="*/ 906 h 10000"/>
                  <a:gd name="connsiteX53" fmla="*/ 376 w 10000"/>
                  <a:gd name="connsiteY53" fmla="*/ 1057 h 10000"/>
                  <a:gd name="connsiteX54" fmla="*/ 303 w 10000"/>
                  <a:gd name="connsiteY54" fmla="*/ 1208 h 10000"/>
                  <a:gd name="connsiteX55" fmla="*/ 237 w 10000"/>
                  <a:gd name="connsiteY55" fmla="*/ 1342 h 10000"/>
                  <a:gd name="connsiteX56" fmla="*/ 181 w 10000"/>
                  <a:gd name="connsiteY56" fmla="*/ 1477 h 10000"/>
                  <a:gd name="connsiteX57" fmla="*/ 132 w 10000"/>
                  <a:gd name="connsiteY57" fmla="*/ 1611 h 10000"/>
                  <a:gd name="connsiteX58" fmla="*/ 59 w 10000"/>
                  <a:gd name="connsiteY58" fmla="*/ 1812 h 10000"/>
                  <a:gd name="connsiteX59" fmla="*/ 15 w 10000"/>
                  <a:gd name="connsiteY59" fmla="*/ 1963 h 10000"/>
                  <a:gd name="connsiteX60" fmla="*/ 0 w 10000"/>
                  <a:gd name="connsiteY60" fmla="*/ 2013 h 10000"/>
                  <a:gd name="connsiteX61" fmla="*/ 3450 w 10000"/>
                  <a:gd name="connsiteY61" fmla="*/ 10000 h 10000"/>
                  <a:gd name="connsiteX62" fmla="*/ 9995 w 10000"/>
                  <a:gd name="connsiteY62" fmla="*/ 10000 h 10000"/>
                  <a:gd name="connsiteX63" fmla="*/ 9995 w 10000"/>
                  <a:gd name="connsiteY63" fmla="*/ 10000 h 10000"/>
                  <a:gd name="connsiteX64" fmla="*/ 10000 w 10000"/>
                  <a:gd name="connsiteY64" fmla="*/ 9950 h 10000"/>
                  <a:gd name="connsiteX65" fmla="*/ 10000 w 10000"/>
                  <a:gd name="connsiteY65" fmla="*/ 9950 h 10000"/>
                  <a:gd name="connsiteX66" fmla="*/ 10000 w 10000"/>
                  <a:gd name="connsiteY66" fmla="*/ 4279 h 10000"/>
                  <a:gd name="connsiteX67" fmla="*/ 10000 w 10000"/>
                  <a:gd name="connsiteY67" fmla="*/ 4279 h 10000"/>
                  <a:gd name="connsiteX68" fmla="*/ 9995 w 10000"/>
                  <a:gd name="connsiteY68" fmla="*/ 4295 h 10000"/>
                  <a:gd name="connsiteX69" fmla="*/ 9995 w 10000"/>
                  <a:gd name="connsiteY69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167 w 10000"/>
                  <a:gd name="connsiteY39" fmla="*/ 84 h 10000"/>
                  <a:gd name="connsiteX40" fmla="*/ 1972 w 10000"/>
                  <a:gd name="connsiteY40" fmla="*/ 17 h 10000"/>
                  <a:gd name="connsiteX41" fmla="*/ 1784 w 10000"/>
                  <a:gd name="connsiteY41" fmla="*/ 0 h 10000"/>
                  <a:gd name="connsiteX42" fmla="*/ 1608 w 10000"/>
                  <a:gd name="connsiteY42" fmla="*/ 0 h 10000"/>
                  <a:gd name="connsiteX43" fmla="*/ 1442 w 10000"/>
                  <a:gd name="connsiteY43" fmla="*/ 34 h 10000"/>
                  <a:gd name="connsiteX44" fmla="*/ 1286 w 10000"/>
                  <a:gd name="connsiteY44" fmla="*/ 84 h 10000"/>
                  <a:gd name="connsiteX45" fmla="*/ 1140 w 10000"/>
                  <a:gd name="connsiteY45" fmla="*/ 168 h 10000"/>
                  <a:gd name="connsiteX46" fmla="*/ 1003 w 10000"/>
                  <a:gd name="connsiteY46" fmla="*/ 252 h 10000"/>
                  <a:gd name="connsiteX47" fmla="*/ 874 w 10000"/>
                  <a:gd name="connsiteY47" fmla="*/ 369 h 10000"/>
                  <a:gd name="connsiteX48" fmla="*/ 756 w 10000"/>
                  <a:gd name="connsiteY48" fmla="*/ 487 h 10000"/>
                  <a:gd name="connsiteX49" fmla="*/ 647 w 10000"/>
                  <a:gd name="connsiteY49" fmla="*/ 621 h 10000"/>
                  <a:gd name="connsiteX50" fmla="*/ 549 w 10000"/>
                  <a:gd name="connsiteY50" fmla="*/ 772 h 10000"/>
                  <a:gd name="connsiteX51" fmla="*/ 456 w 10000"/>
                  <a:gd name="connsiteY51" fmla="*/ 906 h 10000"/>
                  <a:gd name="connsiteX52" fmla="*/ 376 w 10000"/>
                  <a:gd name="connsiteY52" fmla="*/ 1057 h 10000"/>
                  <a:gd name="connsiteX53" fmla="*/ 303 w 10000"/>
                  <a:gd name="connsiteY53" fmla="*/ 1208 h 10000"/>
                  <a:gd name="connsiteX54" fmla="*/ 237 w 10000"/>
                  <a:gd name="connsiteY54" fmla="*/ 1342 h 10000"/>
                  <a:gd name="connsiteX55" fmla="*/ 181 w 10000"/>
                  <a:gd name="connsiteY55" fmla="*/ 1477 h 10000"/>
                  <a:gd name="connsiteX56" fmla="*/ 132 w 10000"/>
                  <a:gd name="connsiteY56" fmla="*/ 1611 h 10000"/>
                  <a:gd name="connsiteX57" fmla="*/ 59 w 10000"/>
                  <a:gd name="connsiteY57" fmla="*/ 1812 h 10000"/>
                  <a:gd name="connsiteX58" fmla="*/ 15 w 10000"/>
                  <a:gd name="connsiteY58" fmla="*/ 1963 h 10000"/>
                  <a:gd name="connsiteX59" fmla="*/ 0 w 10000"/>
                  <a:gd name="connsiteY59" fmla="*/ 2013 h 10000"/>
                  <a:gd name="connsiteX60" fmla="*/ 3450 w 10000"/>
                  <a:gd name="connsiteY60" fmla="*/ 10000 h 10000"/>
                  <a:gd name="connsiteX61" fmla="*/ 9995 w 10000"/>
                  <a:gd name="connsiteY61" fmla="*/ 10000 h 10000"/>
                  <a:gd name="connsiteX62" fmla="*/ 9995 w 10000"/>
                  <a:gd name="connsiteY62" fmla="*/ 10000 h 10000"/>
                  <a:gd name="connsiteX63" fmla="*/ 10000 w 10000"/>
                  <a:gd name="connsiteY63" fmla="*/ 9950 h 10000"/>
                  <a:gd name="connsiteX64" fmla="*/ 10000 w 10000"/>
                  <a:gd name="connsiteY64" fmla="*/ 9950 h 10000"/>
                  <a:gd name="connsiteX65" fmla="*/ 10000 w 10000"/>
                  <a:gd name="connsiteY65" fmla="*/ 4279 h 10000"/>
                  <a:gd name="connsiteX66" fmla="*/ 10000 w 10000"/>
                  <a:gd name="connsiteY66" fmla="*/ 4279 h 10000"/>
                  <a:gd name="connsiteX67" fmla="*/ 9995 w 10000"/>
                  <a:gd name="connsiteY67" fmla="*/ 4295 h 10000"/>
                  <a:gd name="connsiteX68" fmla="*/ 9995 w 10000"/>
                  <a:gd name="connsiteY68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972 w 10000"/>
                  <a:gd name="connsiteY39" fmla="*/ 17 h 10000"/>
                  <a:gd name="connsiteX40" fmla="*/ 1784 w 10000"/>
                  <a:gd name="connsiteY40" fmla="*/ 0 h 10000"/>
                  <a:gd name="connsiteX41" fmla="*/ 1608 w 10000"/>
                  <a:gd name="connsiteY41" fmla="*/ 0 h 10000"/>
                  <a:gd name="connsiteX42" fmla="*/ 1442 w 10000"/>
                  <a:gd name="connsiteY42" fmla="*/ 34 h 10000"/>
                  <a:gd name="connsiteX43" fmla="*/ 1286 w 10000"/>
                  <a:gd name="connsiteY43" fmla="*/ 84 h 10000"/>
                  <a:gd name="connsiteX44" fmla="*/ 1140 w 10000"/>
                  <a:gd name="connsiteY44" fmla="*/ 168 h 10000"/>
                  <a:gd name="connsiteX45" fmla="*/ 1003 w 10000"/>
                  <a:gd name="connsiteY45" fmla="*/ 252 h 10000"/>
                  <a:gd name="connsiteX46" fmla="*/ 874 w 10000"/>
                  <a:gd name="connsiteY46" fmla="*/ 369 h 10000"/>
                  <a:gd name="connsiteX47" fmla="*/ 756 w 10000"/>
                  <a:gd name="connsiteY47" fmla="*/ 487 h 10000"/>
                  <a:gd name="connsiteX48" fmla="*/ 647 w 10000"/>
                  <a:gd name="connsiteY48" fmla="*/ 621 h 10000"/>
                  <a:gd name="connsiteX49" fmla="*/ 549 w 10000"/>
                  <a:gd name="connsiteY49" fmla="*/ 772 h 10000"/>
                  <a:gd name="connsiteX50" fmla="*/ 456 w 10000"/>
                  <a:gd name="connsiteY50" fmla="*/ 906 h 10000"/>
                  <a:gd name="connsiteX51" fmla="*/ 376 w 10000"/>
                  <a:gd name="connsiteY51" fmla="*/ 1057 h 10000"/>
                  <a:gd name="connsiteX52" fmla="*/ 303 w 10000"/>
                  <a:gd name="connsiteY52" fmla="*/ 1208 h 10000"/>
                  <a:gd name="connsiteX53" fmla="*/ 237 w 10000"/>
                  <a:gd name="connsiteY53" fmla="*/ 1342 h 10000"/>
                  <a:gd name="connsiteX54" fmla="*/ 181 w 10000"/>
                  <a:gd name="connsiteY54" fmla="*/ 1477 h 10000"/>
                  <a:gd name="connsiteX55" fmla="*/ 132 w 10000"/>
                  <a:gd name="connsiteY55" fmla="*/ 1611 h 10000"/>
                  <a:gd name="connsiteX56" fmla="*/ 59 w 10000"/>
                  <a:gd name="connsiteY56" fmla="*/ 1812 h 10000"/>
                  <a:gd name="connsiteX57" fmla="*/ 15 w 10000"/>
                  <a:gd name="connsiteY57" fmla="*/ 1963 h 10000"/>
                  <a:gd name="connsiteX58" fmla="*/ 0 w 10000"/>
                  <a:gd name="connsiteY58" fmla="*/ 2013 h 10000"/>
                  <a:gd name="connsiteX59" fmla="*/ 3450 w 10000"/>
                  <a:gd name="connsiteY59" fmla="*/ 10000 h 10000"/>
                  <a:gd name="connsiteX60" fmla="*/ 9995 w 10000"/>
                  <a:gd name="connsiteY60" fmla="*/ 10000 h 10000"/>
                  <a:gd name="connsiteX61" fmla="*/ 9995 w 10000"/>
                  <a:gd name="connsiteY61" fmla="*/ 10000 h 10000"/>
                  <a:gd name="connsiteX62" fmla="*/ 10000 w 10000"/>
                  <a:gd name="connsiteY62" fmla="*/ 9950 h 10000"/>
                  <a:gd name="connsiteX63" fmla="*/ 10000 w 10000"/>
                  <a:gd name="connsiteY63" fmla="*/ 9950 h 10000"/>
                  <a:gd name="connsiteX64" fmla="*/ 10000 w 10000"/>
                  <a:gd name="connsiteY64" fmla="*/ 4279 h 10000"/>
                  <a:gd name="connsiteX65" fmla="*/ 10000 w 10000"/>
                  <a:gd name="connsiteY65" fmla="*/ 4279 h 10000"/>
                  <a:gd name="connsiteX66" fmla="*/ 9995 w 10000"/>
                  <a:gd name="connsiteY66" fmla="*/ 4295 h 10000"/>
                  <a:gd name="connsiteX67" fmla="*/ 9995 w 10000"/>
                  <a:gd name="connsiteY67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784 w 10000"/>
                  <a:gd name="connsiteY39" fmla="*/ 0 h 10000"/>
                  <a:gd name="connsiteX40" fmla="*/ 1608 w 10000"/>
                  <a:gd name="connsiteY40" fmla="*/ 0 h 10000"/>
                  <a:gd name="connsiteX41" fmla="*/ 1442 w 10000"/>
                  <a:gd name="connsiteY41" fmla="*/ 34 h 10000"/>
                  <a:gd name="connsiteX42" fmla="*/ 1286 w 10000"/>
                  <a:gd name="connsiteY42" fmla="*/ 84 h 10000"/>
                  <a:gd name="connsiteX43" fmla="*/ 1140 w 10000"/>
                  <a:gd name="connsiteY43" fmla="*/ 168 h 10000"/>
                  <a:gd name="connsiteX44" fmla="*/ 1003 w 10000"/>
                  <a:gd name="connsiteY44" fmla="*/ 252 h 10000"/>
                  <a:gd name="connsiteX45" fmla="*/ 874 w 10000"/>
                  <a:gd name="connsiteY45" fmla="*/ 369 h 10000"/>
                  <a:gd name="connsiteX46" fmla="*/ 756 w 10000"/>
                  <a:gd name="connsiteY46" fmla="*/ 487 h 10000"/>
                  <a:gd name="connsiteX47" fmla="*/ 647 w 10000"/>
                  <a:gd name="connsiteY47" fmla="*/ 621 h 10000"/>
                  <a:gd name="connsiteX48" fmla="*/ 549 w 10000"/>
                  <a:gd name="connsiteY48" fmla="*/ 772 h 10000"/>
                  <a:gd name="connsiteX49" fmla="*/ 456 w 10000"/>
                  <a:gd name="connsiteY49" fmla="*/ 906 h 10000"/>
                  <a:gd name="connsiteX50" fmla="*/ 376 w 10000"/>
                  <a:gd name="connsiteY50" fmla="*/ 1057 h 10000"/>
                  <a:gd name="connsiteX51" fmla="*/ 303 w 10000"/>
                  <a:gd name="connsiteY51" fmla="*/ 1208 h 10000"/>
                  <a:gd name="connsiteX52" fmla="*/ 237 w 10000"/>
                  <a:gd name="connsiteY52" fmla="*/ 1342 h 10000"/>
                  <a:gd name="connsiteX53" fmla="*/ 181 w 10000"/>
                  <a:gd name="connsiteY53" fmla="*/ 1477 h 10000"/>
                  <a:gd name="connsiteX54" fmla="*/ 132 w 10000"/>
                  <a:gd name="connsiteY54" fmla="*/ 1611 h 10000"/>
                  <a:gd name="connsiteX55" fmla="*/ 59 w 10000"/>
                  <a:gd name="connsiteY55" fmla="*/ 1812 h 10000"/>
                  <a:gd name="connsiteX56" fmla="*/ 15 w 10000"/>
                  <a:gd name="connsiteY56" fmla="*/ 1963 h 10000"/>
                  <a:gd name="connsiteX57" fmla="*/ 0 w 10000"/>
                  <a:gd name="connsiteY57" fmla="*/ 2013 h 10000"/>
                  <a:gd name="connsiteX58" fmla="*/ 3450 w 10000"/>
                  <a:gd name="connsiteY58" fmla="*/ 10000 h 10000"/>
                  <a:gd name="connsiteX59" fmla="*/ 9995 w 10000"/>
                  <a:gd name="connsiteY59" fmla="*/ 10000 h 10000"/>
                  <a:gd name="connsiteX60" fmla="*/ 9995 w 10000"/>
                  <a:gd name="connsiteY60" fmla="*/ 10000 h 10000"/>
                  <a:gd name="connsiteX61" fmla="*/ 10000 w 10000"/>
                  <a:gd name="connsiteY61" fmla="*/ 9950 h 10000"/>
                  <a:gd name="connsiteX62" fmla="*/ 10000 w 10000"/>
                  <a:gd name="connsiteY62" fmla="*/ 9950 h 10000"/>
                  <a:gd name="connsiteX63" fmla="*/ 10000 w 10000"/>
                  <a:gd name="connsiteY63" fmla="*/ 4279 h 10000"/>
                  <a:gd name="connsiteX64" fmla="*/ 10000 w 10000"/>
                  <a:gd name="connsiteY64" fmla="*/ 4279 h 10000"/>
                  <a:gd name="connsiteX65" fmla="*/ 9995 w 10000"/>
                  <a:gd name="connsiteY65" fmla="*/ 4295 h 10000"/>
                  <a:gd name="connsiteX66" fmla="*/ 9995 w 10000"/>
                  <a:gd name="connsiteY66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608 w 10000"/>
                  <a:gd name="connsiteY39" fmla="*/ 0 h 10000"/>
                  <a:gd name="connsiteX40" fmla="*/ 1442 w 10000"/>
                  <a:gd name="connsiteY40" fmla="*/ 34 h 10000"/>
                  <a:gd name="connsiteX41" fmla="*/ 1286 w 10000"/>
                  <a:gd name="connsiteY41" fmla="*/ 84 h 10000"/>
                  <a:gd name="connsiteX42" fmla="*/ 1140 w 10000"/>
                  <a:gd name="connsiteY42" fmla="*/ 168 h 10000"/>
                  <a:gd name="connsiteX43" fmla="*/ 1003 w 10000"/>
                  <a:gd name="connsiteY43" fmla="*/ 252 h 10000"/>
                  <a:gd name="connsiteX44" fmla="*/ 874 w 10000"/>
                  <a:gd name="connsiteY44" fmla="*/ 369 h 10000"/>
                  <a:gd name="connsiteX45" fmla="*/ 756 w 10000"/>
                  <a:gd name="connsiteY45" fmla="*/ 487 h 10000"/>
                  <a:gd name="connsiteX46" fmla="*/ 647 w 10000"/>
                  <a:gd name="connsiteY46" fmla="*/ 621 h 10000"/>
                  <a:gd name="connsiteX47" fmla="*/ 549 w 10000"/>
                  <a:gd name="connsiteY47" fmla="*/ 772 h 10000"/>
                  <a:gd name="connsiteX48" fmla="*/ 456 w 10000"/>
                  <a:gd name="connsiteY48" fmla="*/ 906 h 10000"/>
                  <a:gd name="connsiteX49" fmla="*/ 376 w 10000"/>
                  <a:gd name="connsiteY49" fmla="*/ 1057 h 10000"/>
                  <a:gd name="connsiteX50" fmla="*/ 303 w 10000"/>
                  <a:gd name="connsiteY50" fmla="*/ 1208 h 10000"/>
                  <a:gd name="connsiteX51" fmla="*/ 237 w 10000"/>
                  <a:gd name="connsiteY51" fmla="*/ 1342 h 10000"/>
                  <a:gd name="connsiteX52" fmla="*/ 181 w 10000"/>
                  <a:gd name="connsiteY52" fmla="*/ 1477 h 10000"/>
                  <a:gd name="connsiteX53" fmla="*/ 132 w 10000"/>
                  <a:gd name="connsiteY53" fmla="*/ 1611 h 10000"/>
                  <a:gd name="connsiteX54" fmla="*/ 59 w 10000"/>
                  <a:gd name="connsiteY54" fmla="*/ 1812 h 10000"/>
                  <a:gd name="connsiteX55" fmla="*/ 15 w 10000"/>
                  <a:gd name="connsiteY55" fmla="*/ 1963 h 10000"/>
                  <a:gd name="connsiteX56" fmla="*/ 0 w 10000"/>
                  <a:gd name="connsiteY56" fmla="*/ 2013 h 10000"/>
                  <a:gd name="connsiteX57" fmla="*/ 3450 w 10000"/>
                  <a:gd name="connsiteY57" fmla="*/ 10000 h 10000"/>
                  <a:gd name="connsiteX58" fmla="*/ 9995 w 10000"/>
                  <a:gd name="connsiteY58" fmla="*/ 10000 h 10000"/>
                  <a:gd name="connsiteX59" fmla="*/ 9995 w 10000"/>
                  <a:gd name="connsiteY59" fmla="*/ 10000 h 10000"/>
                  <a:gd name="connsiteX60" fmla="*/ 10000 w 10000"/>
                  <a:gd name="connsiteY60" fmla="*/ 9950 h 10000"/>
                  <a:gd name="connsiteX61" fmla="*/ 10000 w 10000"/>
                  <a:gd name="connsiteY61" fmla="*/ 9950 h 10000"/>
                  <a:gd name="connsiteX62" fmla="*/ 10000 w 10000"/>
                  <a:gd name="connsiteY62" fmla="*/ 4279 h 10000"/>
                  <a:gd name="connsiteX63" fmla="*/ 10000 w 10000"/>
                  <a:gd name="connsiteY63" fmla="*/ 4279 h 10000"/>
                  <a:gd name="connsiteX64" fmla="*/ 9995 w 10000"/>
                  <a:gd name="connsiteY64" fmla="*/ 4295 h 10000"/>
                  <a:gd name="connsiteX65" fmla="*/ 9995 w 10000"/>
                  <a:gd name="connsiteY65" fmla="*/ 4295 h 10000"/>
                  <a:gd name="connsiteX0" fmla="*/ 9995 w 10000"/>
                  <a:gd name="connsiteY0" fmla="*/ 4261 h 9966"/>
                  <a:gd name="connsiteX1" fmla="*/ 9995 w 10000"/>
                  <a:gd name="connsiteY1" fmla="*/ 4261 h 9966"/>
                  <a:gd name="connsiteX2" fmla="*/ 9902 w 10000"/>
                  <a:gd name="connsiteY2" fmla="*/ 4513 h 9966"/>
                  <a:gd name="connsiteX3" fmla="*/ 9810 w 10000"/>
                  <a:gd name="connsiteY3" fmla="*/ 4748 h 9966"/>
                  <a:gd name="connsiteX4" fmla="*/ 9712 w 10000"/>
                  <a:gd name="connsiteY4" fmla="*/ 4966 h 9966"/>
                  <a:gd name="connsiteX5" fmla="*/ 9612 w 10000"/>
                  <a:gd name="connsiteY5" fmla="*/ 5167 h 9966"/>
                  <a:gd name="connsiteX6" fmla="*/ 9510 w 10000"/>
                  <a:gd name="connsiteY6" fmla="*/ 5369 h 9966"/>
                  <a:gd name="connsiteX7" fmla="*/ 9402 w 10000"/>
                  <a:gd name="connsiteY7" fmla="*/ 5553 h 9966"/>
                  <a:gd name="connsiteX8" fmla="*/ 9292 w 10000"/>
                  <a:gd name="connsiteY8" fmla="*/ 5704 h 9966"/>
                  <a:gd name="connsiteX9" fmla="*/ 9178 w 10000"/>
                  <a:gd name="connsiteY9" fmla="*/ 5855 h 9966"/>
                  <a:gd name="connsiteX10" fmla="*/ 9058 w 10000"/>
                  <a:gd name="connsiteY10" fmla="*/ 5989 h 9966"/>
                  <a:gd name="connsiteX11" fmla="*/ 8934 w 10000"/>
                  <a:gd name="connsiteY11" fmla="*/ 6090 h 9966"/>
                  <a:gd name="connsiteX12" fmla="*/ 8804 w 10000"/>
                  <a:gd name="connsiteY12" fmla="*/ 6191 h 9966"/>
                  <a:gd name="connsiteX13" fmla="*/ 8670 w 10000"/>
                  <a:gd name="connsiteY13" fmla="*/ 6258 h 9966"/>
                  <a:gd name="connsiteX14" fmla="*/ 8531 w 10000"/>
                  <a:gd name="connsiteY14" fmla="*/ 6325 h 9966"/>
                  <a:gd name="connsiteX15" fmla="*/ 8385 w 10000"/>
                  <a:gd name="connsiteY15" fmla="*/ 6359 h 9966"/>
                  <a:gd name="connsiteX16" fmla="*/ 8233 w 10000"/>
                  <a:gd name="connsiteY16" fmla="*/ 6359 h 9966"/>
                  <a:gd name="connsiteX17" fmla="*/ 8075 w 10000"/>
                  <a:gd name="connsiteY17" fmla="*/ 6342 h 9966"/>
                  <a:gd name="connsiteX18" fmla="*/ 7909 w 10000"/>
                  <a:gd name="connsiteY18" fmla="*/ 6308 h 9966"/>
                  <a:gd name="connsiteX19" fmla="*/ 7738 w 10000"/>
                  <a:gd name="connsiteY19" fmla="*/ 6258 h 9966"/>
                  <a:gd name="connsiteX20" fmla="*/ 7560 w 10000"/>
                  <a:gd name="connsiteY20" fmla="*/ 6174 h 9966"/>
                  <a:gd name="connsiteX21" fmla="*/ 7372 w 10000"/>
                  <a:gd name="connsiteY21" fmla="*/ 6057 h 9966"/>
                  <a:gd name="connsiteX22" fmla="*/ 7177 w 10000"/>
                  <a:gd name="connsiteY22" fmla="*/ 5922 h 9966"/>
                  <a:gd name="connsiteX23" fmla="*/ 6974 w 10000"/>
                  <a:gd name="connsiteY23" fmla="*/ 5755 h 9966"/>
                  <a:gd name="connsiteX24" fmla="*/ 6764 w 10000"/>
                  <a:gd name="connsiteY24" fmla="*/ 5570 h 9966"/>
                  <a:gd name="connsiteX25" fmla="*/ 6545 w 10000"/>
                  <a:gd name="connsiteY25" fmla="*/ 5352 h 9966"/>
                  <a:gd name="connsiteX26" fmla="*/ 6315 w 10000"/>
                  <a:gd name="connsiteY26" fmla="*/ 5100 h 9966"/>
                  <a:gd name="connsiteX27" fmla="*/ 6079 w 10000"/>
                  <a:gd name="connsiteY27" fmla="*/ 4815 h 9966"/>
                  <a:gd name="connsiteX28" fmla="*/ 5830 w 10000"/>
                  <a:gd name="connsiteY28" fmla="*/ 4496 h 9966"/>
                  <a:gd name="connsiteX29" fmla="*/ 5573 w 10000"/>
                  <a:gd name="connsiteY29" fmla="*/ 4161 h 9966"/>
                  <a:gd name="connsiteX30" fmla="*/ 5305 w 10000"/>
                  <a:gd name="connsiteY30" fmla="*/ 3775 h 9966"/>
                  <a:gd name="connsiteX31" fmla="*/ 5029 w 10000"/>
                  <a:gd name="connsiteY31" fmla="*/ 3372 h 9966"/>
                  <a:gd name="connsiteX32" fmla="*/ 4741 w 10000"/>
                  <a:gd name="connsiteY32" fmla="*/ 2936 h 9966"/>
                  <a:gd name="connsiteX33" fmla="*/ 4441 w 10000"/>
                  <a:gd name="connsiteY33" fmla="*/ 2449 h 9966"/>
                  <a:gd name="connsiteX34" fmla="*/ 4441 w 10000"/>
                  <a:gd name="connsiteY34" fmla="*/ 2449 h 9966"/>
                  <a:gd name="connsiteX35" fmla="*/ 4143 w 10000"/>
                  <a:gd name="connsiteY35" fmla="*/ 1979 h 9966"/>
                  <a:gd name="connsiteX36" fmla="*/ 3856 w 10000"/>
                  <a:gd name="connsiteY36" fmla="*/ 1577 h 9966"/>
                  <a:gd name="connsiteX37" fmla="*/ 3580 w 10000"/>
                  <a:gd name="connsiteY37" fmla="*/ 1208 h 9966"/>
                  <a:gd name="connsiteX38" fmla="*/ 3316 w 10000"/>
                  <a:gd name="connsiteY38" fmla="*/ 906 h 9966"/>
                  <a:gd name="connsiteX39" fmla="*/ 1442 w 10000"/>
                  <a:gd name="connsiteY39" fmla="*/ 0 h 9966"/>
                  <a:gd name="connsiteX40" fmla="*/ 1286 w 10000"/>
                  <a:gd name="connsiteY40" fmla="*/ 50 h 9966"/>
                  <a:gd name="connsiteX41" fmla="*/ 1140 w 10000"/>
                  <a:gd name="connsiteY41" fmla="*/ 134 h 9966"/>
                  <a:gd name="connsiteX42" fmla="*/ 1003 w 10000"/>
                  <a:gd name="connsiteY42" fmla="*/ 218 h 9966"/>
                  <a:gd name="connsiteX43" fmla="*/ 874 w 10000"/>
                  <a:gd name="connsiteY43" fmla="*/ 335 h 9966"/>
                  <a:gd name="connsiteX44" fmla="*/ 756 w 10000"/>
                  <a:gd name="connsiteY44" fmla="*/ 453 h 9966"/>
                  <a:gd name="connsiteX45" fmla="*/ 647 w 10000"/>
                  <a:gd name="connsiteY45" fmla="*/ 587 h 9966"/>
                  <a:gd name="connsiteX46" fmla="*/ 549 w 10000"/>
                  <a:gd name="connsiteY46" fmla="*/ 738 h 9966"/>
                  <a:gd name="connsiteX47" fmla="*/ 456 w 10000"/>
                  <a:gd name="connsiteY47" fmla="*/ 872 h 9966"/>
                  <a:gd name="connsiteX48" fmla="*/ 376 w 10000"/>
                  <a:gd name="connsiteY48" fmla="*/ 1023 h 9966"/>
                  <a:gd name="connsiteX49" fmla="*/ 303 w 10000"/>
                  <a:gd name="connsiteY49" fmla="*/ 1174 h 9966"/>
                  <a:gd name="connsiteX50" fmla="*/ 237 w 10000"/>
                  <a:gd name="connsiteY50" fmla="*/ 1308 h 9966"/>
                  <a:gd name="connsiteX51" fmla="*/ 181 w 10000"/>
                  <a:gd name="connsiteY51" fmla="*/ 1443 h 9966"/>
                  <a:gd name="connsiteX52" fmla="*/ 132 w 10000"/>
                  <a:gd name="connsiteY52" fmla="*/ 1577 h 9966"/>
                  <a:gd name="connsiteX53" fmla="*/ 59 w 10000"/>
                  <a:gd name="connsiteY53" fmla="*/ 1778 h 9966"/>
                  <a:gd name="connsiteX54" fmla="*/ 15 w 10000"/>
                  <a:gd name="connsiteY54" fmla="*/ 1929 h 9966"/>
                  <a:gd name="connsiteX55" fmla="*/ 0 w 10000"/>
                  <a:gd name="connsiteY55" fmla="*/ 1979 h 9966"/>
                  <a:gd name="connsiteX56" fmla="*/ 3450 w 10000"/>
                  <a:gd name="connsiteY56" fmla="*/ 9966 h 9966"/>
                  <a:gd name="connsiteX57" fmla="*/ 9995 w 10000"/>
                  <a:gd name="connsiteY57" fmla="*/ 9966 h 9966"/>
                  <a:gd name="connsiteX58" fmla="*/ 9995 w 10000"/>
                  <a:gd name="connsiteY58" fmla="*/ 9966 h 9966"/>
                  <a:gd name="connsiteX59" fmla="*/ 10000 w 10000"/>
                  <a:gd name="connsiteY59" fmla="*/ 9916 h 9966"/>
                  <a:gd name="connsiteX60" fmla="*/ 10000 w 10000"/>
                  <a:gd name="connsiteY60" fmla="*/ 9916 h 9966"/>
                  <a:gd name="connsiteX61" fmla="*/ 10000 w 10000"/>
                  <a:gd name="connsiteY61" fmla="*/ 4245 h 9966"/>
                  <a:gd name="connsiteX62" fmla="*/ 10000 w 10000"/>
                  <a:gd name="connsiteY62" fmla="*/ 4245 h 9966"/>
                  <a:gd name="connsiteX63" fmla="*/ 9995 w 10000"/>
                  <a:gd name="connsiteY63" fmla="*/ 4261 h 9966"/>
                  <a:gd name="connsiteX64" fmla="*/ 9995 w 10000"/>
                  <a:gd name="connsiteY64" fmla="*/ 4261 h 9966"/>
                  <a:gd name="connsiteX0" fmla="*/ 9995 w 10000"/>
                  <a:gd name="connsiteY0" fmla="*/ 4226 h 9950"/>
                  <a:gd name="connsiteX1" fmla="*/ 9995 w 10000"/>
                  <a:gd name="connsiteY1" fmla="*/ 4226 h 9950"/>
                  <a:gd name="connsiteX2" fmla="*/ 9902 w 10000"/>
                  <a:gd name="connsiteY2" fmla="*/ 4478 h 9950"/>
                  <a:gd name="connsiteX3" fmla="*/ 9810 w 10000"/>
                  <a:gd name="connsiteY3" fmla="*/ 4714 h 9950"/>
                  <a:gd name="connsiteX4" fmla="*/ 9712 w 10000"/>
                  <a:gd name="connsiteY4" fmla="*/ 4933 h 9950"/>
                  <a:gd name="connsiteX5" fmla="*/ 9612 w 10000"/>
                  <a:gd name="connsiteY5" fmla="*/ 5135 h 9950"/>
                  <a:gd name="connsiteX6" fmla="*/ 9510 w 10000"/>
                  <a:gd name="connsiteY6" fmla="*/ 5337 h 9950"/>
                  <a:gd name="connsiteX7" fmla="*/ 9402 w 10000"/>
                  <a:gd name="connsiteY7" fmla="*/ 5522 h 9950"/>
                  <a:gd name="connsiteX8" fmla="*/ 9292 w 10000"/>
                  <a:gd name="connsiteY8" fmla="*/ 5673 h 9950"/>
                  <a:gd name="connsiteX9" fmla="*/ 9178 w 10000"/>
                  <a:gd name="connsiteY9" fmla="*/ 5825 h 9950"/>
                  <a:gd name="connsiteX10" fmla="*/ 9058 w 10000"/>
                  <a:gd name="connsiteY10" fmla="*/ 5959 h 9950"/>
                  <a:gd name="connsiteX11" fmla="*/ 8934 w 10000"/>
                  <a:gd name="connsiteY11" fmla="*/ 6061 h 9950"/>
                  <a:gd name="connsiteX12" fmla="*/ 8804 w 10000"/>
                  <a:gd name="connsiteY12" fmla="*/ 6162 h 9950"/>
                  <a:gd name="connsiteX13" fmla="*/ 8670 w 10000"/>
                  <a:gd name="connsiteY13" fmla="*/ 6229 h 9950"/>
                  <a:gd name="connsiteX14" fmla="*/ 8531 w 10000"/>
                  <a:gd name="connsiteY14" fmla="*/ 6297 h 9950"/>
                  <a:gd name="connsiteX15" fmla="*/ 8385 w 10000"/>
                  <a:gd name="connsiteY15" fmla="*/ 6331 h 9950"/>
                  <a:gd name="connsiteX16" fmla="*/ 8233 w 10000"/>
                  <a:gd name="connsiteY16" fmla="*/ 6331 h 9950"/>
                  <a:gd name="connsiteX17" fmla="*/ 8075 w 10000"/>
                  <a:gd name="connsiteY17" fmla="*/ 6314 h 9950"/>
                  <a:gd name="connsiteX18" fmla="*/ 7909 w 10000"/>
                  <a:gd name="connsiteY18" fmla="*/ 6280 h 9950"/>
                  <a:gd name="connsiteX19" fmla="*/ 7738 w 10000"/>
                  <a:gd name="connsiteY19" fmla="*/ 6229 h 9950"/>
                  <a:gd name="connsiteX20" fmla="*/ 7560 w 10000"/>
                  <a:gd name="connsiteY20" fmla="*/ 6145 h 9950"/>
                  <a:gd name="connsiteX21" fmla="*/ 7372 w 10000"/>
                  <a:gd name="connsiteY21" fmla="*/ 6028 h 9950"/>
                  <a:gd name="connsiteX22" fmla="*/ 7177 w 10000"/>
                  <a:gd name="connsiteY22" fmla="*/ 5892 h 9950"/>
                  <a:gd name="connsiteX23" fmla="*/ 6974 w 10000"/>
                  <a:gd name="connsiteY23" fmla="*/ 5725 h 9950"/>
                  <a:gd name="connsiteX24" fmla="*/ 6764 w 10000"/>
                  <a:gd name="connsiteY24" fmla="*/ 5539 h 9950"/>
                  <a:gd name="connsiteX25" fmla="*/ 6545 w 10000"/>
                  <a:gd name="connsiteY25" fmla="*/ 5320 h 9950"/>
                  <a:gd name="connsiteX26" fmla="*/ 6315 w 10000"/>
                  <a:gd name="connsiteY26" fmla="*/ 5067 h 9950"/>
                  <a:gd name="connsiteX27" fmla="*/ 6079 w 10000"/>
                  <a:gd name="connsiteY27" fmla="*/ 4781 h 9950"/>
                  <a:gd name="connsiteX28" fmla="*/ 5830 w 10000"/>
                  <a:gd name="connsiteY28" fmla="*/ 4461 h 9950"/>
                  <a:gd name="connsiteX29" fmla="*/ 5573 w 10000"/>
                  <a:gd name="connsiteY29" fmla="*/ 4125 h 9950"/>
                  <a:gd name="connsiteX30" fmla="*/ 5305 w 10000"/>
                  <a:gd name="connsiteY30" fmla="*/ 3738 h 9950"/>
                  <a:gd name="connsiteX31" fmla="*/ 5029 w 10000"/>
                  <a:gd name="connsiteY31" fmla="*/ 3334 h 9950"/>
                  <a:gd name="connsiteX32" fmla="*/ 4741 w 10000"/>
                  <a:gd name="connsiteY32" fmla="*/ 2896 h 9950"/>
                  <a:gd name="connsiteX33" fmla="*/ 4441 w 10000"/>
                  <a:gd name="connsiteY33" fmla="*/ 2407 h 9950"/>
                  <a:gd name="connsiteX34" fmla="*/ 4441 w 10000"/>
                  <a:gd name="connsiteY34" fmla="*/ 2407 h 9950"/>
                  <a:gd name="connsiteX35" fmla="*/ 4143 w 10000"/>
                  <a:gd name="connsiteY35" fmla="*/ 1936 h 9950"/>
                  <a:gd name="connsiteX36" fmla="*/ 3856 w 10000"/>
                  <a:gd name="connsiteY36" fmla="*/ 1532 h 9950"/>
                  <a:gd name="connsiteX37" fmla="*/ 3580 w 10000"/>
                  <a:gd name="connsiteY37" fmla="*/ 1162 h 9950"/>
                  <a:gd name="connsiteX38" fmla="*/ 3316 w 10000"/>
                  <a:gd name="connsiteY38" fmla="*/ 859 h 9950"/>
                  <a:gd name="connsiteX39" fmla="*/ 1286 w 10000"/>
                  <a:gd name="connsiteY39" fmla="*/ 0 h 9950"/>
                  <a:gd name="connsiteX40" fmla="*/ 1140 w 10000"/>
                  <a:gd name="connsiteY40" fmla="*/ 84 h 9950"/>
                  <a:gd name="connsiteX41" fmla="*/ 1003 w 10000"/>
                  <a:gd name="connsiteY41" fmla="*/ 169 h 9950"/>
                  <a:gd name="connsiteX42" fmla="*/ 874 w 10000"/>
                  <a:gd name="connsiteY42" fmla="*/ 286 h 9950"/>
                  <a:gd name="connsiteX43" fmla="*/ 756 w 10000"/>
                  <a:gd name="connsiteY43" fmla="*/ 405 h 9950"/>
                  <a:gd name="connsiteX44" fmla="*/ 647 w 10000"/>
                  <a:gd name="connsiteY44" fmla="*/ 539 h 9950"/>
                  <a:gd name="connsiteX45" fmla="*/ 549 w 10000"/>
                  <a:gd name="connsiteY45" fmla="*/ 691 h 9950"/>
                  <a:gd name="connsiteX46" fmla="*/ 456 w 10000"/>
                  <a:gd name="connsiteY46" fmla="*/ 825 h 9950"/>
                  <a:gd name="connsiteX47" fmla="*/ 376 w 10000"/>
                  <a:gd name="connsiteY47" fmla="*/ 976 h 9950"/>
                  <a:gd name="connsiteX48" fmla="*/ 303 w 10000"/>
                  <a:gd name="connsiteY48" fmla="*/ 1128 h 9950"/>
                  <a:gd name="connsiteX49" fmla="*/ 237 w 10000"/>
                  <a:gd name="connsiteY49" fmla="*/ 1262 h 9950"/>
                  <a:gd name="connsiteX50" fmla="*/ 181 w 10000"/>
                  <a:gd name="connsiteY50" fmla="*/ 1398 h 9950"/>
                  <a:gd name="connsiteX51" fmla="*/ 132 w 10000"/>
                  <a:gd name="connsiteY51" fmla="*/ 1532 h 9950"/>
                  <a:gd name="connsiteX52" fmla="*/ 59 w 10000"/>
                  <a:gd name="connsiteY52" fmla="*/ 1734 h 9950"/>
                  <a:gd name="connsiteX53" fmla="*/ 15 w 10000"/>
                  <a:gd name="connsiteY53" fmla="*/ 1886 h 9950"/>
                  <a:gd name="connsiteX54" fmla="*/ 0 w 10000"/>
                  <a:gd name="connsiteY54" fmla="*/ 1936 h 9950"/>
                  <a:gd name="connsiteX55" fmla="*/ 3450 w 10000"/>
                  <a:gd name="connsiteY55" fmla="*/ 9950 h 9950"/>
                  <a:gd name="connsiteX56" fmla="*/ 9995 w 10000"/>
                  <a:gd name="connsiteY56" fmla="*/ 9950 h 9950"/>
                  <a:gd name="connsiteX57" fmla="*/ 9995 w 10000"/>
                  <a:gd name="connsiteY57" fmla="*/ 9950 h 9950"/>
                  <a:gd name="connsiteX58" fmla="*/ 10000 w 10000"/>
                  <a:gd name="connsiteY58" fmla="*/ 9900 h 9950"/>
                  <a:gd name="connsiteX59" fmla="*/ 10000 w 10000"/>
                  <a:gd name="connsiteY59" fmla="*/ 9900 h 9950"/>
                  <a:gd name="connsiteX60" fmla="*/ 10000 w 10000"/>
                  <a:gd name="connsiteY60" fmla="*/ 4209 h 9950"/>
                  <a:gd name="connsiteX61" fmla="*/ 10000 w 10000"/>
                  <a:gd name="connsiteY61" fmla="*/ 4209 h 9950"/>
                  <a:gd name="connsiteX62" fmla="*/ 9995 w 10000"/>
                  <a:gd name="connsiteY62" fmla="*/ 4226 h 9950"/>
                  <a:gd name="connsiteX63" fmla="*/ 9995 w 10000"/>
                  <a:gd name="connsiteY63" fmla="*/ 4226 h 9950"/>
                  <a:gd name="connsiteX0" fmla="*/ 9995 w 10000"/>
                  <a:gd name="connsiteY0" fmla="*/ 4163 h 9916"/>
                  <a:gd name="connsiteX1" fmla="*/ 9995 w 10000"/>
                  <a:gd name="connsiteY1" fmla="*/ 4163 h 9916"/>
                  <a:gd name="connsiteX2" fmla="*/ 9902 w 10000"/>
                  <a:gd name="connsiteY2" fmla="*/ 4417 h 9916"/>
                  <a:gd name="connsiteX3" fmla="*/ 9810 w 10000"/>
                  <a:gd name="connsiteY3" fmla="*/ 4654 h 9916"/>
                  <a:gd name="connsiteX4" fmla="*/ 9712 w 10000"/>
                  <a:gd name="connsiteY4" fmla="*/ 4874 h 9916"/>
                  <a:gd name="connsiteX5" fmla="*/ 9612 w 10000"/>
                  <a:gd name="connsiteY5" fmla="*/ 5077 h 9916"/>
                  <a:gd name="connsiteX6" fmla="*/ 9510 w 10000"/>
                  <a:gd name="connsiteY6" fmla="*/ 5280 h 9916"/>
                  <a:gd name="connsiteX7" fmla="*/ 9402 w 10000"/>
                  <a:gd name="connsiteY7" fmla="*/ 5466 h 9916"/>
                  <a:gd name="connsiteX8" fmla="*/ 9292 w 10000"/>
                  <a:gd name="connsiteY8" fmla="*/ 5618 h 9916"/>
                  <a:gd name="connsiteX9" fmla="*/ 9178 w 10000"/>
                  <a:gd name="connsiteY9" fmla="*/ 5770 h 9916"/>
                  <a:gd name="connsiteX10" fmla="*/ 9058 w 10000"/>
                  <a:gd name="connsiteY10" fmla="*/ 5905 h 9916"/>
                  <a:gd name="connsiteX11" fmla="*/ 8934 w 10000"/>
                  <a:gd name="connsiteY11" fmla="*/ 6007 h 9916"/>
                  <a:gd name="connsiteX12" fmla="*/ 8804 w 10000"/>
                  <a:gd name="connsiteY12" fmla="*/ 6109 h 9916"/>
                  <a:gd name="connsiteX13" fmla="*/ 8670 w 10000"/>
                  <a:gd name="connsiteY13" fmla="*/ 6176 h 9916"/>
                  <a:gd name="connsiteX14" fmla="*/ 8531 w 10000"/>
                  <a:gd name="connsiteY14" fmla="*/ 6245 h 9916"/>
                  <a:gd name="connsiteX15" fmla="*/ 8385 w 10000"/>
                  <a:gd name="connsiteY15" fmla="*/ 6279 h 9916"/>
                  <a:gd name="connsiteX16" fmla="*/ 8233 w 10000"/>
                  <a:gd name="connsiteY16" fmla="*/ 6279 h 9916"/>
                  <a:gd name="connsiteX17" fmla="*/ 8075 w 10000"/>
                  <a:gd name="connsiteY17" fmla="*/ 6262 h 9916"/>
                  <a:gd name="connsiteX18" fmla="*/ 7909 w 10000"/>
                  <a:gd name="connsiteY18" fmla="*/ 6228 h 9916"/>
                  <a:gd name="connsiteX19" fmla="*/ 7738 w 10000"/>
                  <a:gd name="connsiteY19" fmla="*/ 6176 h 9916"/>
                  <a:gd name="connsiteX20" fmla="*/ 7560 w 10000"/>
                  <a:gd name="connsiteY20" fmla="*/ 6092 h 9916"/>
                  <a:gd name="connsiteX21" fmla="*/ 7372 w 10000"/>
                  <a:gd name="connsiteY21" fmla="*/ 5974 h 9916"/>
                  <a:gd name="connsiteX22" fmla="*/ 7177 w 10000"/>
                  <a:gd name="connsiteY22" fmla="*/ 5838 h 9916"/>
                  <a:gd name="connsiteX23" fmla="*/ 6974 w 10000"/>
                  <a:gd name="connsiteY23" fmla="*/ 5670 h 9916"/>
                  <a:gd name="connsiteX24" fmla="*/ 6764 w 10000"/>
                  <a:gd name="connsiteY24" fmla="*/ 5483 h 9916"/>
                  <a:gd name="connsiteX25" fmla="*/ 6545 w 10000"/>
                  <a:gd name="connsiteY25" fmla="*/ 5263 h 9916"/>
                  <a:gd name="connsiteX26" fmla="*/ 6315 w 10000"/>
                  <a:gd name="connsiteY26" fmla="*/ 5008 h 9916"/>
                  <a:gd name="connsiteX27" fmla="*/ 6079 w 10000"/>
                  <a:gd name="connsiteY27" fmla="*/ 4721 h 9916"/>
                  <a:gd name="connsiteX28" fmla="*/ 5830 w 10000"/>
                  <a:gd name="connsiteY28" fmla="*/ 4399 h 9916"/>
                  <a:gd name="connsiteX29" fmla="*/ 5573 w 10000"/>
                  <a:gd name="connsiteY29" fmla="*/ 4062 h 9916"/>
                  <a:gd name="connsiteX30" fmla="*/ 5305 w 10000"/>
                  <a:gd name="connsiteY30" fmla="*/ 3673 h 9916"/>
                  <a:gd name="connsiteX31" fmla="*/ 5029 w 10000"/>
                  <a:gd name="connsiteY31" fmla="*/ 3267 h 9916"/>
                  <a:gd name="connsiteX32" fmla="*/ 4741 w 10000"/>
                  <a:gd name="connsiteY32" fmla="*/ 2827 h 9916"/>
                  <a:gd name="connsiteX33" fmla="*/ 4441 w 10000"/>
                  <a:gd name="connsiteY33" fmla="*/ 2335 h 9916"/>
                  <a:gd name="connsiteX34" fmla="*/ 4441 w 10000"/>
                  <a:gd name="connsiteY34" fmla="*/ 2335 h 9916"/>
                  <a:gd name="connsiteX35" fmla="*/ 4143 w 10000"/>
                  <a:gd name="connsiteY35" fmla="*/ 1862 h 9916"/>
                  <a:gd name="connsiteX36" fmla="*/ 3856 w 10000"/>
                  <a:gd name="connsiteY36" fmla="*/ 1456 h 9916"/>
                  <a:gd name="connsiteX37" fmla="*/ 3580 w 10000"/>
                  <a:gd name="connsiteY37" fmla="*/ 1084 h 9916"/>
                  <a:gd name="connsiteX38" fmla="*/ 3316 w 10000"/>
                  <a:gd name="connsiteY38" fmla="*/ 779 h 9916"/>
                  <a:gd name="connsiteX39" fmla="*/ 1140 w 10000"/>
                  <a:gd name="connsiteY39" fmla="*/ 0 h 9916"/>
                  <a:gd name="connsiteX40" fmla="*/ 1003 w 10000"/>
                  <a:gd name="connsiteY40" fmla="*/ 86 h 9916"/>
                  <a:gd name="connsiteX41" fmla="*/ 874 w 10000"/>
                  <a:gd name="connsiteY41" fmla="*/ 203 h 9916"/>
                  <a:gd name="connsiteX42" fmla="*/ 756 w 10000"/>
                  <a:gd name="connsiteY42" fmla="*/ 323 h 9916"/>
                  <a:gd name="connsiteX43" fmla="*/ 647 w 10000"/>
                  <a:gd name="connsiteY43" fmla="*/ 458 h 9916"/>
                  <a:gd name="connsiteX44" fmla="*/ 549 w 10000"/>
                  <a:gd name="connsiteY44" fmla="*/ 610 h 9916"/>
                  <a:gd name="connsiteX45" fmla="*/ 456 w 10000"/>
                  <a:gd name="connsiteY45" fmla="*/ 745 h 9916"/>
                  <a:gd name="connsiteX46" fmla="*/ 376 w 10000"/>
                  <a:gd name="connsiteY46" fmla="*/ 897 h 9916"/>
                  <a:gd name="connsiteX47" fmla="*/ 303 w 10000"/>
                  <a:gd name="connsiteY47" fmla="*/ 1050 h 9916"/>
                  <a:gd name="connsiteX48" fmla="*/ 237 w 10000"/>
                  <a:gd name="connsiteY48" fmla="*/ 1184 h 9916"/>
                  <a:gd name="connsiteX49" fmla="*/ 181 w 10000"/>
                  <a:gd name="connsiteY49" fmla="*/ 1321 h 9916"/>
                  <a:gd name="connsiteX50" fmla="*/ 132 w 10000"/>
                  <a:gd name="connsiteY50" fmla="*/ 1456 h 9916"/>
                  <a:gd name="connsiteX51" fmla="*/ 59 w 10000"/>
                  <a:gd name="connsiteY51" fmla="*/ 1659 h 9916"/>
                  <a:gd name="connsiteX52" fmla="*/ 15 w 10000"/>
                  <a:gd name="connsiteY52" fmla="*/ 1811 h 9916"/>
                  <a:gd name="connsiteX53" fmla="*/ 0 w 10000"/>
                  <a:gd name="connsiteY53" fmla="*/ 1862 h 9916"/>
                  <a:gd name="connsiteX54" fmla="*/ 3450 w 10000"/>
                  <a:gd name="connsiteY54" fmla="*/ 9916 h 9916"/>
                  <a:gd name="connsiteX55" fmla="*/ 9995 w 10000"/>
                  <a:gd name="connsiteY55" fmla="*/ 9916 h 9916"/>
                  <a:gd name="connsiteX56" fmla="*/ 9995 w 10000"/>
                  <a:gd name="connsiteY56" fmla="*/ 9916 h 9916"/>
                  <a:gd name="connsiteX57" fmla="*/ 10000 w 10000"/>
                  <a:gd name="connsiteY57" fmla="*/ 9866 h 9916"/>
                  <a:gd name="connsiteX58" fmla="*/ 10000 w 10000"/>
                  <a:gd name="connsiteY58" fmla="*/ 9866 h 9916"/>
                  <a:gd name="connsiteX59" fmla="*/ 10000 w 10000"/>
                  <a:gd name="connsiteY59" fmla="*/ 4146 h 9916"/>
                  <a:gd name="connsiteX60" fmla="*/ 10000 w 10000"/>
                  <a:gd name="connsiteY60" fmla="*/ 4146 h 9916"/>
                  <a:gd name="connsiteX61" fmla="*/ 9995 w 10000"/>
                  <a:gd name="connsiteY61" fmla="*/ 4163 h 9916"/>
                  <a:gd name="connsiteX62" fmla="*/ 9995 w 10000"/>
                  <a:gd name="connsiteY62" fmla="*/ 4163 h 9916"/>
                  <a:gd name="connsiteX0" fmla="*/ 9995 w 10000"/>
                  <a:gd name="connsiteY0" fmla="*/ 4111 h 9913"/>
                  <a:gd name="connsiteX1" fmla="*/ 9995 w 10000"/>
                  <a:gd name="connsiteY1" fmla="*/ 4111 h 9913"/>
                  <a:gd name="connsiteX2" fmla="*/ 9902 w 10000"/>
                  <a:gd name="connsiteY2" fmla="*/ 4367 h 9913"/>
                  <a:gd name="connsiteX3" fmla="*/ 9810 w 10000"/>
                  <a:gd name="connsiteY3" fmla="*/ 4606 h 9913"/>
                  <a:gd name="connsiteX4" fmla="*/ 9712 w 10000"/>
                  <a:gd name="connsiteY4" fmla="*/ 4828 h 9913"/>
                  <a:gd name="connsiteX5" fmla="*/ 9612 w 10000"/>
                  <a:gd name="connsiteY5" fmla="*/ 5033 h 9913"/>
                  <a:gd name="connsiteX6" fmla="*/ 9510 w 10000"/>
                  <a:gd name="connsiteY6" fmla="*/ 5238 h 9913"/>
                  <a:gd name="connsiteX7" fmla="*/ 9402 w 10000"/>
                  <a:gd name="connsiteY7" fmla="*/ 5425 h 9913"/>
                  <a:gd name="connsiteX8" fmla="*/ 9292 w 10000"/>
                  <a:gd name="connsiteY8" fmla="*/ 5579 h 9913"/>
                  <a:gd name="connsiteX9" fmla="*/ 9178 w 10000"/>
                  <a:gd name="connsiteY9" fmla="*/ 5732 h 9913"/>
                  <a:gd name="connsiteX10" fmla="*/ 9058 w 10000"/>
                  <a:gd name="connsiteY10" fmla="*/ 5868 h 9913"/>
                  <a:gd name="connsiteX11" fmla="*/ 8934 w 10000"/>
                  <a:gd name="connsiteY11" fmla="*/ 5971 h 9913"/>
                  <a:gd name="connsiteX12" fmla="*/ 8804 w 10000"/>
                  <a:gd name="connsiteY12" fmla="*/ 6074 h 9913"/>
                  <a:gd name="connsiteX13" fmla="*/ 8670 w 10000"/>
                  <a:gd name="connsiteY13" fmla="*/ 6141 h 9913"/>
                  <a:gd name="connsiteX14" fmla="*/ 8531 w 10000"/>
                  <a:gd name="connsiteY14" fmla="*/ 6211 h 9913"/>
                  <a:gd name="connsiteX15" fmla="*/ 8385 w 10000"/>
                  <a:gd name="connsiteY15" fmla="*/ 6245 h 9913"/>
                  <a:gd name="connsiteX16" fmla="*/ 8233 w 10000"/>
                  <a:gd name="connsiteY16" fmla="*/ 6245 h 9913"/>
                  <a:gd name="connsiteX17" fmla="*/ 8075 w 10000"/>
                  <a:gd name="connsiteY17" fmla="*/ 6228 h 9913"/>
                  <a:gd name="connsiteX18" fmla="*/ 7909 w 10000"/>
                  <a:gd name="connsiteY18" fmla="*/ 6194 h 9913"/>
                  <a:gd name="connsiteX19" fmla="*/ 7738 w 10000"/>
                  <a:gd name="connsiteY19" fmla="*/ 6141 h 9913"/>
                  <a:gd name="connsiteX20" fmla="*/ 7560 w 10000"/>
                  <a:gd name="connsiteY20" fmla="*/ 6057 h 9913"/>
                  <a:gd name="connsiteX21" fmla="*/ 7372 w 10000"/>
                  <a:gd name="connsiteY21" fmla="*/ 5938 h 9913"/>
                  <a:gd name="connsiteX22" fmla="*/ 7177 w 10000"/>
                  <a:gd name="connsiteY22" fmla="*/ 5800 h 9913"/>
                  <a:gd name="connsiteX23" fmla="*/ 6974 w 10000"/>
                  <a:gd name="connsiteY23" fmla="*/ 5631 h 9913"/>
                  <a:gd name="connsiteX24" fmla="*/ 6764 w 10000"/>
                  <a:gd name="connsiteY24" fmla="*/ 5442 h 9913"/>
                  <a:gd name="connsiteX25" fmla="*/ 6545 w 10000"/>
                  <a:gd name="connsiteY25" fmla="*/ 5221 h 9913"/>
                  <a:gd name="connsiteX26" fmla="*/ 6315 w 10000"/>
                  <a:gd name="connsiteY26" fmla="*/ 4963 h 9913"/>
                  <a:gd name="connsiteX27" fmla="*/ 6079 w 10000"/>
                  <a:gd name="connsiteY27" fmla="*/ 4674 h 9913"/>
                  <a:gd name="connsiteX28" fmla="*/ 5830 w 10000"/>
                  <a:gd name="connsiteY28" fmla="*/ 4349 h 9913"/>
                  <a:gd name="connsiteX29" fmla="*/ 5573 w 10000"/>
                  <a:gd name="connsiteY29" fmla="*/ 4009 h 9913"/>
                  <a:gd name="connsiteX30" fmla="*/ 5305 w 10000"/>
                  <a:gd name="connsiteY30" fmla="*/ 3617 h 9913"/>
                  <a:gd name="connsiteX31" fmla="*/ 5029 w 10000"/>
                  <a:gd name="connsiteY31" fmla="*/ 3208 h 9913"/>
                  <a:gd name="connsiteX32" fmla="*/ 4741 w 10000"/>
                  <a:gd name="connsiteY32" fmla="*/ 2764 h 9913"/>
                  <a:gd name="connsiteX33" fmla="*/ 4441 w 10000"/>
                  <a:gd name="connsiteY33" fmla="*/ 2268 h 9913"/>
                  <a:gd name="connsiteX34" fmla="*/ 4441 w 10000"/>
                  <a:gd name="connsiteY34" fmla="*/ 2268 h 9913"/>
                  <a:gd name="connsiteX35" fmla="*/ 4143 w 10000"/>
                  <a:gd name="connsiteY35" fmla="*/ 1791 h 9913"/>
                  <a:gd name="connsiteX36" fmla="*/ 3856 w 10000"/>
                  <a:gd name="connsiteY36" fmla="*/ 1381 h 9913"/>
                  <a:gd name="connsiteX37" fmla="*/ 3580 w 10000"/>
                  <a:gd name="connsiteY37" fmla="*/ 1006 h 9913"/>
                  <a:gd name="connsiteX38" fmla="*/ 3316 w 10000"/>
                  <a:gd name="connsiteY38" fmla="*/ 699 h 9913"/>
                  <a:gd name="connsiteX39" fmla="*/ 1003 w 10000"/>
                  <a:gd name="connsiteY39" fmla="*/ 0 h 9913"/>
                  <a:gd name="connsiteX40" fmla="*/ 874 w 10000"/>
                  <a:gd name="connsiteY40" fmla="*/ 118 h 9913"/>
                  <a:gd name="connsiteX41" fmla="*/ 756 w 10000"/>
                  <a:gd name="connsiteY41" fmla="*/ 239 h 9913"/>
                  <a:gd name="connsiteX42" fmla="*/ 647 w 10000"/>
                  <a:gd name="connsiteY42" fmla="*/ 375 h 9913"/>
                  <a:gd name="connsiteX43" fmla="*/ 549 w 10000"/>
                  <a:gd name="connsiteY43" fmla="*/ 528 h 9913"/>
                  <a:gd name="connsiteX44" fmla="*/ 456 w 10000"/>
                  <a:gd name="connsiteY44" fmla="*/ 664 h 9913"/>
                  <a:gd name="connsiteX45" fmla="*/ 376 w 10000"/>
                  <a:gd name="connsiteY45" fmla="*/ 818 h 9913"/>
                  <a:gd name="connsiteX46" fmla="*/ 303 w 10000"/>
                  <a:gd name="connsiteY46" fmla="*/ 972 h 9913"/>
                  <a:gd name="connsiteX47" fmla="*/ 237 w 10000"/>
                  <a:gd name="connsiteY47" fmla="*/ 1107 h 9913"/>
                  <a:gd name="connsiteX48" fmla="*/ 181 w 10000"/>
                  <a:gd name="connsiteY48" fmla="*/ 1245 h 9913"/>
                  <a:gd name="connsiteX49" fmla="*/ 132 w 10000"/>
                  <a:gd name="connsiteY49" fmla="*/ 1381 h 9913"/>
                  <a:gd name="connsiteX50" fmla="*/ 59 w 10000"/>
                  <a:gd name="connsiteY50" fmla="*/ 1586 h 9913"/>
                  <a:gd name="connsiteX51" fmla="*/ 15 w 10000"/>
                  <a:gd name="connsiteY51" fmla="*/ 1739 h 9913"/>
                  <a:gd name="connsiteX52" fmla="*/ 0 w 10000"/>
                  <a:gd name="connsiteY52" fmla="*/ 1791 h 9913"/>
                  <a:gd name="connsiteX53" fmla="*/ 3450 w 10000"/>
                  <a:gd name="connsiteY53" fmla="*/ 9913 h 9913"/>
                  <a:gd name="connsiteX54" fmla="*/ 9995 w 10000"/>
                  <a:gd name="connsiteY54" fmla="*/ 9913 h 9913"/>
                  <a:gd name="connsiteX55" fmla="*/ 9995 w 10000"/>
                  <a:gd name="connsiteY55" fmla="*/ 9913 h 9913"/>
                  <a:gd name="connsiteX56" fmla="*/ 10000 w 10000"/>
                  <a:gd name="connsiteY56" fmla="*/ 9863 h 9913"/>
                  <a:gd name="connsiteX57" fmla="*/ 10000 w 10000"/>
                  <a:gd name="connsiteY57" fmla="*/ 9863 h 9913"/>
                  <a:gd name="connsiteX58" fmla="*/ 10000 w 10000"/>
                  <a:gd name="connsiteY58" fmla="*/ 4094 h 9913"/>
                  <a:gd name="connsiteX59" fmla="*/ 10000 w 10000"/>
                  <a:gd name="connsiteY59" fmla="*/ 4094 h 9913"/>
                  <a:gd name="connsiteX60" fmla="*/ 9995 w 10000"/>
                  <a:gd name="connsiteY60" fmla="*/ 4111 h 9913"/>
                  <a:gd name="connsiteX61" fmla="*/ 9995 w 10000"/>
                  <a:gd name="connsiteY61" fmla="*/ 4111 h 9913"/>
                  <a:gd name="connsiteX0" fmla="*/ 9995 w 10000"/>
                  <a:gd name="connsiteY0" fmla="*/ 4028 h 9881"/>
                  <a:gd name="connsiteX1" fmla="*/ 9995 w 10000"/>
                  <a:gd name="connsiteY1" fmla="*/ 4028 h 9881"/>
                  <a:gd name="connsiteX2" fmla="*/ 9902 w 10000"/>
                  <a:gd name="connsiteY2" fmla="*/ 4286 h 9881"/>
                  <a:gd name="connsiteX3" fmla="*/ 9810 w 10000"/>
                  <a:gd name="connsiteY3" fmla="*/ 4527 h 9881"/>
                  <a:gd name="connsiteX4" fmla="*/ 9712 w 10000"/>
                  <a:gd name="connsiteY4" fmla="*/ 4751 h 9881"/>
                  <a:gd name="connsiteX5" fmla="*/ 9612 w 10000"/>
                  <a:gd name="connsiteY5" fmla="*/ 4958 h 9881"/>
                  <a:gd name="connsiteX6" fmla="*/ 9510 w 10000"/>
                  <a:gd name="connsiteY6" fmla="*/ 5165 h 9881"/>
                  <a:gd name="connsiteX7" fmla="*/ 9402 w 10000"/>
                  <a:gd name="connsiteY7" fmla="*/ 5354 h 9881"/>
                  <a:gd name="connsiteX8" fmla="*/ 9292 w 10000"/>
                  <a:gd name="connsiteY8" fmla="*/ 5509 h 9881"/>
                  <a:gd name="connsiteX9" fmla="*/ 9178 w 10000"/>
                  <a:gd name="connsiteY9" fmla="*/ 5663 h 9881"/>
                  <a:gd name="connsiteX10" fmla="*/ 9058 w 10000"/>
                  <a:gd name="connsiteY10" fmla="*/ 5800 h 9881"/>
                  <a:gd name="connsiteX11" fmla="*/ 8934 w 10000"/>
                  <a:gd name="connsiteY11" fmla="*/ 5904 h 9881"/>
                  <a:gd name="connsiteX12" fmla="*/ 8804 w 10000"/>
                  <a:gd name="connsiteY12" fmla="*/ 6008 h 9881"/>
                  <a:gd name="connsiteX13" fmla="*/ 8670 w 10000"/>
                  <a:gd name="connsiteY13" fmla="*/ 6076 h 9881"/>
                  <a:gd name="connsiteX14" fmla="*/ 8531 w 10000"/>
                  <a:gd name="connsiteY14" fmla="*/ 6147 h 9881"/>
                  <a:gd name="connsiteX15" fmla="*/ 8385 w 10000"/>
                  <a:gd name="connsiteY15" fmla="*/ 6181 h 9881"/>
                  <a:gd name="connsiteX16" fmla="*/ 8233 w 10000"/>
                  <a:gd name="connsiteY16" fmla="*/ 6181 h 9881"/>
                  <a:gd name="connsiteX17" fmla="*/ 8075 w 10000"/>
                  <a:gd name="connsiteY17" fmla="*/ 6164 h 9881"/>
                  <a:gd name="connsiteX18" fmla="*/ 7909 w 10000"/>
                  <a:gd name="connsiteY18" fmla="*/ 6129 h 9881"/>
                  <a:gd name="connsiteX19" fmla="*/ 7738 w 10000"/>
                  <a:gd name="connsiteY19" fmla="*/ 6076 h 9881"/>
                  <a:gd name="connsiteX20" fmla="*/ 7560 w 10000"/>
                  <a:gd name="connsiteY20" fmla="*/ 5991 h 9881"/>
                  <a:gd name="connsiteX21" fmla="*/ 7372 w 10000"/>
                  <a:gd name="connsiteY21" fmla="*/ 5871 h 9881"/>
                  <a:gd name="connsiteX22" fmla="*/ 7177 w 10000"/>
                  <a:gd name="connsiteY22" fmla="*/ 5732 h 9881"/>
                  <a:gd name="connsiteX23" fmla="*/ 6974 w 10000"/>
                  <a:gd name="connsiteY23" fmla="*/ 5561 h 9881"/>
                  <a:gd name="connsiteX24" fmla="*/ 6764 w 10000"/>
                  <a:gd name="connsiteY24" fmla="*/ 5371 h 9881"/>
                  <a:gd name="connsiteX25" fmla="*/ 6545 w 10000"/>
                  <a:gd name="connsiteY25" fmla="*/ 5148 h 9881"/>
                  <a:gd name="connsiteX26" fmla="*/ 6315 w 10000"/>
                  <a:gd name="connsiteY26" fmla="*/ 4888 h 9881"/>
                  <a:gd name="connsiteX27" fmla="*/ 6079 w 10000"/>
                  <a:gd name="connsiteY27" fmla="*/ 4596 h 9881"/>
                  <a:gd name="connsiteX28" fmla="*/ 5830 w 10000"/>
                  <a:gd name="connsiteY28" fmla="*/ 4268 h 9881"/>
                  <a:gd name="connsiteX29" fmla="*/ 5573 w 10000"/>
                  <a:gd name="connsiteY29" fmla="*/ 3925 h 9881"/>
                  <a:gd name="connsiteX30" fmla="*/ 5305 w 10000"/>
                  <a:gd name="connsiteY30" fmla="*/ 3530 h 9881"/>
                  <a:gd name="connsiteX31" fmla="*/ 5029 w 10000"/>
                  <a:gd name="connsiteY31" fmla="*/ 3117 h 9881"/>
                  <a:gd name="connsiteX32" fmla="*/ 4741 w 10000"/>
                  <a:gd name="connsiteY32" fmla="*/ 2669 h 9881"/>
                  <a:gd name="connsiteX33" fmla="*/ 4441 w 10000"/>
                  <a:gd name="connsiteY33" fmla="*/ 2169 h 9881"/>
                  <a:gd name="connsiteX34" fmla="*/ 4441 w 10000"/>
                  <a:gd name="connsiteY34" fmla="*/ 2169 h 9881"/>
                  <a:gd name="connsiteX35" fmla="*/ 4143 w 10000"/>
                  <a:gd name="connsiteY35" fmla="*/ 1688 h 9881"/>
                  <a:gd name="connsiteX36" fmla="*/ 3856 w 10000"/>
                  <a:gd name="connsiteY36" fmla="*/ 1274 h 9881"/>
                  <a:gd name="connsiteX37" fmla="*/ 3580 w 10000"/>
                  <a:gd name="connsiteY37" fmla="*/ 896 h 9881"/>
                  <a:gd name="connsiteX38" fmla="*/ 3316 w 10000"/>
                  <a:gd name="connsiteY38" fmla="*/ 586 h 9881"/>
                  <a:gd name="connsiteX39" fmla="*/ 874 w 10000"/>
                  <a:gd name="connsiteY39" fmla="*/ 0 h 9881"/>
                  <a:gd name="connsiteX40" fmla="*/ 756 w 10000"/>
                  <a:gd name="connsiteY40" fmla="*/ 122 h 9881"/>
                  <a:gd name="connsiteX41" fmla="*/ 647 w 10000"/>
                  <a:gd name="connsiteY41" fmla="*/ 259 h 9881"/>
                  <a:gd name="connsiteX42" fmla="*/ 549 w 10000"/>
                  <a:gd name="connsiteY42" fmla="*/ 414 h 9881"/>
                  <a:gd name="connsiteX43" fmla="*/ 456 w 10000"/>
                  <a:gd name="connsiteY43" fmla="*/ 551 h 9881"/>
                  <a:gd name="connsiteX44" fmla="*/ 376 w 10000"/>
                  <a:gd name="connsiteY44" fmla="*/ 706 h 9881"/>
                  <a:gd name="connsiteX45" fmla="*/ 303 w 10000"/>
                  <a:gd name="connsiteY45" fmla="*/ 862 h 9881"/>
                  <a:gd name="connsiteX46" fmla="*/ 237 w 10000"/>
                  <a:gd name="connsiteY46" fmla="*/ 998 h 9881"/>
                  <a:gd name="connsiteX47" fmla="*/ 181 w 10000"/>
                  <a:gd name="connsiteY47" fmla="*/ 1137 h 9881"/>
                  <a:gd name="connsiteX48" fmla="*/ 132 w 10000"/>
                  <a:gd name="connsiteY48" fmla="*/ 1274 h 9881"/>
                  <a:gd name="connsiteX49" fmla="*/ 59 w 10000"/>
                  <a:gd name="connsiteY49" fmla="*/ 1481 h 9881"/>
                  <a:gd name="connsiteX50" fmla="*/ 15 w 10000"/>
                  <a:gd name="connsiteY50" fmla="*/ 1635 h 9881"/>
                  <a:gd name="connsiteX51" fmla="*/ 0 w 10000"/>
                  <a:gd name="connsiteY51" fmla="*/ 1688 h 9881"/>
                  <a:gd name="connsiteX52" fmla="*/ 3450 w 10000"/>
                  <a:gd name="connsiteY52" fmla="*/ 9881 h 9881"/>
                  <a:gd name="connsiteX53" fmla="*/ 9995 w 10000"/>
                  <a:gd name="connsiteY53" fmla="*/ 9881 h 9881"/>
                  <a:gd name="connsiteX54" fmla="*/ 9995 w 10000"/>
                  <a:gd name="connsiteY54" fmla="*/ 9881 h 9881"/>
                  <a:gd name="connsiteX55" fmla="*/ 10000 w 10000"/>
                  <a:gd name="connsiteY55" fmla="*/ 9831 h 9881"/>
                  <a:gd name="connsiteX56" fmla="*/ 10000 w 10000"/>
                  <a:gd name="connsiteY56" fmla="*/ 9831 h 9881"/>
                  <a:gd name="connsiteX57" fmla="*/ 10000 w 10000"/>
                  <a:gd name="connsiteY57" fmla="*/ 4011 h 9881"/>
                  <a:gd name="connsiteX58" fmla="*/ 10000 w 10000"/>
                  <a:gd name="connsiteY58" fmla="*/ 4011 h 9881"/>
                  <a:gd name="connsiteX59" fmla="*/ 9995 w 10000"/>
                  <a:gd name="connsiteY59" fmla="*/ 4028 h 9881"/>
                  <a:gd name="connsiteX60" fmla="*/ 9995 w 10000"/>
                  <a:gd name="connsiteY60" fmla="*/ 4028 h 9881"/>
                  <a:gd name="connsiteX0" fmla="*/ 9995 w 10000"/>
                  <a:gd name="connsiteY0" fmla="*/ 3954 h 9877"/>
                  <a:gd name="connsiteX1" fmla="*/ 9995 w 10000"/>
                  <a:gd name="connsiteY1" fmla="*/ 3954 h 9877"/>
                  <a:gd name="connsiteX2" fmla="*/ 9902 w 10000"/>
                  <a:gd name="connsiteY2" fmla="*/ 4215 h 9877"/>
                  <a:gd name="connsiteX3" fmla="*/ 9810 w 10000"/>
                  <a:gd name="connsiteY3" fmla="*/ 4459 h 9877"/>
                  <a:gd name="connsiteX4" fmla="*/ 9712 w 10000"/>
                  <a:gd name="connsiteY4" fmla="*/ 4685 h 9877"/>
                  <a:gd name="connsiteX5" fmla="*/ 9612 w 10000"/>
                  <a:gd name="connsiteY5" fmla="*/ 4895 h 9877"/>
                  <a:gd name="connsiteX6" fmla="*/ 9510 w 10000"/>
                  <a:gd name="connsiteY6" fmla="*/ 5104 h 9877"/>
                  <a:gd name="connsiteX7" fmla="*/ 9402 w 10000"/>
                  <a:gd name="connsiteY7" fmla="*/ 5295 h 9877"/>
                  <a:gd name="connsiteX8" fmla="*/ 9292 w 10000"/>
                  <a:gd name="connsiteY8" fmla="*/ 5452 h 9877"/>
                  <a:gd name="connsiteX9" fmla="*/ 9178 w 10000"/>
                  <a:gd name="connsiteY9" fmla="*/ 5608 h 9877"/>
                  <a:gd name="connsiteX10" fmla="*/ 9058 w 10000"/>
                  <a:gd name="connsiteY10" fmla="*/ 5747 h 9877"/>
                  <a:gd name="connsiteX11" fmla="*/ 8934 w 10000"/>
                  <a:gd name="connsiteY11" fmla="*/ 5852 h 9877"/>
                  <a:gd name="connsiteX12" fmla="*/ 8804 w 10000"/>
                  <a:gd name="connsiteY12" fmla="*/ 5957 h 9877"/>
                  <a:gd name="connsiteX13" fmla="*/ 8670 w 10000"/>
                  <a:gd name="connsiteY13" fmla="*/ 6026 h 9877"/>
                  <a:gd name="connsiteX14" fmla="*/ 8531 w 10000"/>
                  <a:gd name="connsiteY14" fmla="*/ 6098 h 9877"/>
                  <a:gd name="connsiteX15" fmla="*/ 8385 w 10000"/>
                  <a:gd name="connsiteY15" fmla="*/ 6132 h 9877"/>
                  <a:gd name="connsiteX16" fmla="*/ 8233 w 10000"/>
                  <a:gd name="connsiteY16" fmla="*/ 6132 h 9877"/>
                  <a:gd name="connsiteX17" fmla="*/ 8075 w 10000"/>
                  <a:gd name="connsiteY17" fmla="*/ 6115 h 9877"/>
                  <a:gd name="connsiteX18" fmla="*/ 7909 w 10000"/>
                  <a:gd name="connsiteY18" fmla="*/ 6080 h 9877"/>
                  <a:gd name="connsiteX19" fmla="*/ 7738 w 10000"/>
                  <a:gd name="connsiteY19" fmla="*/ 6026 h 9877"/>
                  <a:gd name="connsiteX20" fmla="*/ 7560 w 10000"/>
                  <a:gd name="connsiteY20" fmla="*/ 5940 h 9877"/>
                  <a:gd name="connsiteX21" fmla="*/ 7372 w 10000"/>
                  <a:gd name="connsiteY21" fmla="*/ 5819 h 9877"/>
                  <a:gd name="connsiteX22" fmla="*/ 7177 w 10000"/>
                  <a:gd name="connsiteY22" fmla="*/ 5678 h 9877"/>
                  <a:gd name="connsiteX23" fmla="*/ 6974 w 10000"/>
                  <a:gd name="connsiteY23" fmla="*/ 5505 h 9877"/>
                  <a:gd name="connsiteX24" fmla="*/ 6764 w 10000"/>
                  <a:gd name="connsiteY24" fmla="*/ 5313 h 9877"/>
                  <a:gd name="connsiteX25" fmla="*/ 6545 w 10000"/>
                  <a:gd name="connsiteY25" fmla="*/ 5087 h 9877"/>
                  <a:gd name="connsiteX26" fmla="*/ 6315 w 10000"/>
                  <a:gd name="connsiteY26" fmla="*/ 4824 h 9877"/>
                  <a:gd name="connsiteX27" fmla="*/ 6079 w 10000"/>
                  <a:gd name="connsiteY27" fmla="*/ 4528 h 9877"/>
                  <a:gd name="connsiteX28" fmla="*/ 5830 w 10000"/>
                  <a:gd name="connsiteY28" fmla="*/ 4196 h 9877"/>
                  <a:gd name="connsiteX29" fmla="*/ 5573 w 10000"/>
                  <a:gd name="connsiteY29" fmla="*/ 3849 h 9877"/>
                  <a:gd name="connsiteX30" fmla="*/ 5305 w 10000"/>
                  <a:gd name="connsiteY30" fmla="*/ 3450 h 9877"/>
                  <a:gd name="connsiteX31" fmla="*/ 5029 w 10000"/>
                  <a:gd name="connsiteY31" fmla="*/ 3032 h 9877"/>
                  <a:gd name="connsiteX32" fmla="*/ 4741 w 10000"/>
                  <a:gd name="connsiteY32" fmla="*/ 2578 h 9877"/>
                  <a:gd name="connsiteX33" fmla="*/ 4441 w 10000"/>
                  <a:gd name="connsiteY33" fmla="*/ 2072 h 9877"/>
                  <a:gd name="connsiteX34" fmla="*/ 4441 w 10000"/>
                  <a:gd name="connsiteY34" fmla="*/ 2072 h 9877"/>
                  <a:gd name="connsiteX35" fmla="*/ 4143 w 10000"/>
                  <a:gd name="connsiteY35" fmla="*/ 1585 h 9877"/>
                  <a:gd name="connsiteX36" fmla="*/ 3856 w 10000"/>
                  <a:gd name="connsiteY36" fmla="*/ 1166 h 9877"/>
                  <a:gd name="connsiteX37" fmla="*/ 3580 w 10000"/>
                  <a:gd name="connsiteY37" fmla="*/ 784 h 9877"/>
                  <a:gd name="connsiteX38" fmla="*/ 3316 w 10000"/>
                  <a:gd name="connsiteY38" fmla="*/ 470 h 9877"/>
                  <a:gd name="connsiteX39" fmla="*/ 756 w 10000"/>
                  <a:gd name="connsiteY39" fmla="*/ 0 h 9877"/>
                  <a:gd name="connsiteX40" fmla="*/ 647 w 10000"/>
                  <a:gd name="connsiteY40" fmla="*/ 139 h 9877"/>
                  <a:gd name="connsiteX41" fmla="*/ 549 w 10000"/>
                  <a:gd name="connsiteY41" fmla="*/ 296 h 9877"/>
                  <a:gd name="connsiteX42" fmla="*/ 456 w 10000"/>
                  <a:gd name="connsiteY42" fmla="*/ 435 h 9877"/>
                  <a:gd name="connsiteX43" fmla="*/ 376 w 10000"/>
                  <a:gd name="connsiteY43" fmla="*/ 592 h 9877"/>
                  <a:gd name="connsiteX44" fmla="*/ 303 w 10000"/>
                  <a:gd name="connsiteY44" fmla="*/ 749 h 9877"/>
                  <a:gd name="connsiteX45" fmla="*/ 237 w 10000"/>
                  <a:gd name="connsiteY45" fmla="*/ 887 h 9877"/>
                  <a:gd name="connsiteX46" fmla="*/ 181 w 10000"/>
                  <a:gd name="connsiteY46" fmla="*/ 1028 h 9877"/>
                  <a:gd name="connsiteX47" fmla="*/ 132 w 10000"/>
                  <a:gd name="connsiteY47" fmla="*/ 1166 h 9877"/>
                  <a:gd name="connsiteX48" fmla="*/ 59 w 10000"/>
                  <a:gd name="connsiteY48" fmla="*/ 1376 h 9877"/>
                  <a:gd name="connsiteX49" fmla="*/ 15 w 10000"/>
                  <a:gd name="connsiteY49" fmla="*/ 1532 h 9877"/>
                  <a:gd name="connsiteX50" fmla="*/ 0 w 10000"/>
                  <a:gd name="connsiteY50" fmla="*/ 1585 h 9877"/>
                  <a:gd name="connsiteX51" fmla="*/ 3450 w 10000"/>
                  <a:gd name="connsiteY51" fmla="*/ 9877 h 9877"/>
                  <a:gd name="connsiteX52" fmla="*/ 9995 w 10000"/>
                  <a:gd name="connsiteY52" fmla="*/ 9877 h 9877"/>
                  <a:gd name="connsiteX53" fmla="*/ 9995 w 10000"/>
                  <a:gd name="connsiteY53" fmla="*/ 9877 h 9877"/>
                  <a:gd name="connsiteX54" fmla="*/ 10000 w 10000"/>
                  <a:gd name="connsiteY54" fmla="*/ 9826 h 9877"/>
                  <a:gd name="connsiteX55" fmla="*/ 10000 w 10000"/>
                  <a:gd name="connsiteY55" fmla="*/ 9826 h 9877"/>
                  <a:gd name="connsiteX56" fmla="*/ 10000 w 10000"/>
                  <a:gd name="connsiteY56" fmla="*/ 3936 h 9877"/>
                  <a:gd name="connsiteX57" fmla="*/ 10000 w 10000"/>
                  <a:gd name="connsiteY57" fmla="*/ 3936 h 9877"/>
                  <a:gd name="connsiteX58" fmla="*/ 9995 w 10000"/>
                  <a:gd name="connsiteY58" fmla="*/ 3954 h 9877"/>
                  <a:gd name="connsiteX59" fmla="*/ 9995 w 10000"/>
                  <a:gd name="connsiteY59" fmla="*/ 3954 h 9877"/>
                  <a:gd name="connsiteX0" fmla="*/ 9995 w 10000"/>
                  <a:gd name="connsiteY0" fmla="*/ 3862 h 9859"/>
                  <a:gd name="connsiteX1" fmla="*/ 9995 w 10000"/>
                  <a:gd name="connsiteY1" fmla="*/ 3862 h 9859"/>
                  <a:gd name="connsiteX2" fmla="*/ 9902 w 10000"/>
                  <a:gd name="connsiteY2" fmla="*/ 4126 h 9859"/>
                  <a:gd name="connsiteX3" fmla="*/ 9810 w 10000"/>
                  <a:gd name="connsiteY3" fmla="*/ 4374 h 9859"/>
                  <a:gd name="connsiteX4" fmla="*/ 9712 w 10000"/>
                  <a:gd name="connsiteY4" fmla="*/ 4602 h 9859"/>
                  <a:gd name="connsiteX5" fmla="*/ 9612 w 10000"/>
                  <a:gd name="connsiteY5" fmla="*/ 4815 h 9859"/>
                  <a:gd name="connsiteX6" fmla="*/ 9510 w 10000"/>
                  <a:gd name="connsiteY6" fmla="*/ 5027 h 9859"/>
                  <a:gd name="connsiteX7" fmla="*/ 9402 w 10000"/>
                  <a:gd name="connsiteY7" fmla="*/ 5220 h 9859"/>
                  <a:gd name="connsiteX8" fmla="*/ 9292 w 10000"/>
                  <a:gd name="connsiteY8" fmla="*/ 5379 h 9859"/>
                  <a:gd name="connsiteX9" fmla="*/ 9178 w 10000"/>
                  <a:gd name="connsiteY9" fmla="*/ 5537 h 9859"/>
                  <a:gd name="connsiteX10" fmla="*/ 9058 w 10000"/>
                  <a:gd name="connsiteY10" fmla="*/ 5678 h 9859"/>
                  <a:gd name="connsiteX11" fmla="*/ 8934 w 10000"/>
                  <a:gd name="connsiteY11" fmla="*/ 5784 h 9859"/>
                  <a:gd name="connsiteX12" fmla="*/ 8804 w 10000"/>
                  <a:gd name="connsiteY12" fmla="*/ 5890 h 9859"/>
                  <a:gd name="connsiteX13" fmla="*/ 8670 w 10000"/>
                  <a:gd name="connsiteY13" fmla="*/ 5960 h 9859"/>
                  <a:gd name="connsiteX14" fmla="*/ 8531 w 10000"/>
                  <a:gd name="connsiteY14" fmla="*/ 6033 h 9859"/>
                  <a:gd name="connsiteX15" fmla="*/ 8385 w 10000"/>
                  <a:gd name="connsiteY15" fmla="*/ 6067 h 9859"/>
                  <a:gd name="connsiteX16" fmla="*/ 8233 w 10000"/>
                  <a:gd name="connsiteY16" fmla="*/ 6067 h 9859"/>
                  <a:gd name="connsiteX17" fmla="*/ 8075 w 10000"/>
                  <a:gd name="connsiteY17" fmla="*/ 6050 h 9859"/>
                  <a:gd name="connsiteX18" fmla="*/ 7909 w 10000"/>
                  <a:gd name="connsiteY18" fmla="*/ 6015 h 9859"/>
                  <a:gd name="connsiteX19" fmla="*/ 7738 w 10000"/>
                  <a:gd name="connsiteY19" fmla="*/ 5960 h 9859"/>
                  <a:gd name="connsiteX20" fmla="*/ 7560 w 10000"/>
                  <a:gd name="connsiteY20" fmla="*/ 5873 h 9859"/>
                  <a:gd name="connsiteX21" fmla="*/ 7372 w 10000"/>
                  <a:gd name="connsiteY21" fmla="*/ 5750 h 9859"/>
                  <a:gd name="connsiteX22" fmla="*/ 7177 w 10000"/>
                  <a:gd name="connsiteY22" fmla="*/ 5608 h 9859"/>
                  <a:gd name="connsiteX23" fmla="*/ 6974 w 10000"/>
                  <a:gd name="connsiteY23" fmla="*/ 5433 h 9859"/>
                  <a:gd name="connsiteX24" fmla="*/ 6764 w 10000"/>
                  <a:gd name="connsiteY24" fmla="*/ 5238 h 9859"/>
                  <a:gd name="connsiteX25" fmla="*/ 6545 w 10000"/>
                  <a:gd name="connsiteY25" fmla="*/ 5009 h 9859"/>
                  <a:gd name="connsiteX26" fmla="*/ 6315 w 10000"/>
                  <a:gd name="connsiteY26" fmla="*/ 4743 h 9859"/>
                  <a:gd name="connsiteX27" fmla="*/ 6079 w 10000"/>
                  <a:gd name="connsiteY27" fmla="*/ 4443 h 9859"/>
                  <a:gd name="connsiteX28" fmla="*/ 5830 w 10000"/>
                  <a:gd name="connsiteY28" fmla="*/ 4107 h 9859"/>
                  <a:gd name="connsiteX29" fmla="*/ 5573 w 10000"/>
                  <a:gd name="connsiteY29" fmla="*/ 3756 h 9859"/>
                  <a:gd name="connsiteX30" fmla="*/ 5305 w 10000"/>
                  <a:gd name="connsiteY30" fmla="*/ 3352 h 9859"/>
                  <a:gd name="connsiteX31" fmla="*/ 5029 w 10000"/>
                  <a:gd name="connsiteY31" fmla="*/ 2929 h 9859"/>
                  <a:gd name="connsiteX32" fmla="*/ 4741 w 10000"/>
                  <a:gd name="connsiteY32" fmla="*/ 2469 h 9859"/>
                  <a:gd name="connsiteX33" fmla="*/ 4441 w 10000"/>
                  <a:gd name="connsiteY33" fmla="*/ 1957 h 9859"/>
                  <a:gd name="connsiteX34" fmla="*/ 4441 w 10000"/>
                  <a:gd name="connsiteY34" fmla="*/ 1957 h 9859"/>
                  <a:gd name="connsiteX35" fmla="*/ 4143 w 10000"/>
                  <a:gd name="connsiteY35" fmla="*/ 1464 h 9859"/>
                  <a:gd name="connsiteX36" fmla="*/ 3856 w 10000"/>
                  <a:gd name="connsiteY36" fmla="*/ 1040 h 9859"/>
                  <a:gd name="connsiteX37" fmla="*/ 3580 w 10000"/>
                  <a:gd name="connsiteY37" fmla="*/ 653 h 9859"/>
                  <a:gd name="connsiteX38" fmla="*/ 3316 w 10000"/>
                  <a:gd name="connsiteY38" fmla="*/ 335 h 9859"/>
                  <a:gd name="connsiteX39" fmla="*/ 647 w 10000"/>
                  <a:gd name="connsiteY39" fmla="*/ 0 h 9859"/>
                  <a:gd name="connsiteX40" fmla="*/ 549 w 10000"/>
                  <a:gd name="connsiteY40" fmla="*/ 159 h 9859"/>
                  <a:gd name="connsiteX41" fmla="*/ 456 w 10000"/>
                  <a:gd name="connsiteY41" fmla="*/ 299 h 9859"/>
                  <a:gd name="connsiteX42" fmla="*/ 376 w 10000"/>
                  <a:gd name="connsiteY42" fmla="*/ 458 h 9859"/>
                  <a:gd name="connsiteX43" fmla="*/ 303 w 10000"/>
                  <a:gd name="connsiteY43" fmla="*/ 617 h 9859"/>
                  <a:gd name="connsiteX44" fmla="*/ 237 w 10000"/>
                  <a:gd name="connsiteY44" fmla="*/ 757 h 9859"/>
                  <a:gd name="connsiteX45" fmla="*/ 181 w 10000"/>
                  <a:gd name="connsiteY45" fmla="*/ 900 h 9859"/>
                  <a:gd name="connsiteX46" fmla="*/ 132 w 10000"/>
                  <a:gd name="connsiteY46" fmla="*/ 1040 h 9859"/>
                  <a:gd name="connsiteX47" fmla="*/ 59 w 10000"/>
                  <a:gd name="connsiteY47" fmla="*/ 1252 h 9859"/>
                  <a:gd name="connsiteX48" fmla="*/ 15 w 10000"/>
                  <a:gd name="connsiteY48" fmla="*/ 1410 h 9859"/>
                  <a:gd name="connsiteX49" fmla="*/ 0 w 10000"/>
                  <a:gd name="connsiteY49" fmla="*/ 1464 h 9859"/>
                  <a:gd name="connsiteX50" fmla="*/ 3450 w 10000"/>
                  <a:gd name="connsiteY50" fmla="*/ 9859 h 9859"/>
                  <a:gd name="connsiteX51" fmla="*/ 9995 w 10000"/>
                  <a:gd name="connsiteY51" fmla="*/ 9859 h 9859"/>
                  <a:gd name="connsiteX52" fmla="*/ 9995 w 10000"/>
                  <a:gd name="connsiteY52" fmla="*/ 9859 h 9859"/>
                  <a:gd name="connsiteX53" fmla="*/ 10000 w 10000"/>
                  <a:gd name="connsiteY53" fmla="*/ 9807 h 9859"/>
                  <a:gd name="connsiteX54" fmla="*/ 10000 w 10000"/>
                  <a:gd name="connsiteY54" fmla="*/ 9807 h 9859"/>
                  <a:gd name="connsiteX55" fmla="*/ 10000 w 10000"/>
                  <a:gd name="connsiteY55" fmla="*/ 3844 h 9859"/>
                  <a:gd name="connsiteX56" fmla="*/ 10000 w 10000"/>
                  <a:gd name="connsiteY56" fmla="*/ 3844 h 9859"/>
                  <a:gd name="connsiteX57" fmla="*/ 9995 w 10000"/>
                  <a:gd name="connsiteY57" fmla="*/ 3862 h 9859"/>
                  <a:gd name="connsiteX58" fmla="*/ 9995 w 10000"/>
                  <a:gd name="connsiteY58" fmla="*/ 3862 h 9859"/>
                  <a:gd name="connsiteX0" fmla="*/ 9995 w 10000"/>
                  <a:gd name="connsiteY0" fmla="*/ 3756 h 9839"/>
                  <a:gd name="connsiteX1" fmla="*/ 9995 w 10000"/>
                  <a:gd name="connsiteY1" fmla="*/ 3756 h 9839"/>
                  <a:gd name="connsiteX2" fmla="*/ 9902 w 10000"/>
                  <a:gd name="connsiteY2" fmla="*/ 4024 h 9839"/>
                  <a:gd name="connsiteX3" fmla="*/ 9810 w 10000"/>
                  <a:gd name="connsiteY3" fmla="*/ 4276 h 9839"/>
                  <a:gd name="connsiteX4" fmla="*/ 9712 w 10000"/>
                  <a:gd name="connsiteY4" fmla="*/ 4507 h 9839"/>
                  <a:gd name="connsiteX5" fmla="*/ 9612 w 10000"/>
                  <a:gd name="connsiteY5" fmla="*/ 4723 h 9839"/>
                  <a:gd name="connsiteX6" fmla="*/ 9510 w 10000"/>
                  <a:gd name="connsiteY6" fmla="*/ 4938 h 9839"/>
                  <a:gd name="connsiteX7" fmla="*/ 9402 w 10000"/>
                  <a:gd name="connsiteY7" fmla="*/ 5134 h 9839"/>
                  <a:gd name="connsiteX8" fmla="*/ 9292 w 10000"/>
                  <a:gd name="connsiteY8" fmla="*/ 5295 h 9839"/>
                  <a:gd name="connsiteX9" fmla="*/ 9178 w 10000"/>
                  <a:gd name="connsiteY9" fmla="*/ 5455 h 9839"/>
                  <a:gd name="connsiteX10" fmla="*/ 9058 w 10000"/>
                  <a:gd name="connsiteY10" fmla="*/ 5598 h 9839"/>
                  <a:gd name="connsiteX11" fmla="*/ 8934 w 10000"/>
                  <a:gd name="connsiteY11" fmla="*/ 5706 h 9839"/>
                  <a:gd name="connsiteX12" fmla="*/ 8804 w 10000"/>
                  <a:gd name="connsiteY12" fmla="*/ 5813 h 9839"/>
                  <a:gd name="connsiteX13" fmla="*/ 8670 w 10000"/>
                  <a:gd name="connsiteY13" fmla="*/ 5884 h 9839"/>
                  <a:gd name="connsiteX14" fmla="*/ 8531 w 10000"/>
                  <a:gd name="connsiteY14" fmla="*/ 5958 h 9839"/>
                  <a:gd name="connsiteX15" fmla="*/ 8385 w 10000"/>
                  <a:gd name="connsiteY15" fmla="*/ 5993 h 9839"/>
                  <a:gd name="connsiteX16" fmla="*/ 8233 w 10000"/>
                  <a:gd name="connsiteY16" fmla="*/ 5993 h 9839"/>
                  <a:gd name="connsiteX17" fmla="*/ 8075 w 10000"/>
                  <a:gd name="connsiteY17" fmla="*/ 5976 h 9839"/>
                  <a:gd name="connsiteX18" fmla="*/ 7909 w 10000"/>
                  <a:gd name="connsiteY18" fmla="*/ 5940 h 9839"/>
                  <a:gd name="connsiteX19" fmla="*/ 7738 w 10000"/>
                  <a:gd name="connsiteY19" fmla="*/ 5884 h 9839"/>
                  <a:gd name="connsiteX20" fmla="*/ 7560 w 10000"/>
                  <a:gd name="connsiteY20" fmla="*/ 5796 h 9839"/>
                  <a:gd name="connsiteX21" fmla="*/ 7372 w 10000"/>
                  <a:gd name="connsiteY21" fmla="*/ 5671 h 9839"/>
                  <a:gd name="connsiteX22" fmla="*/ 7177 w 10000"/>
                  <a:gd name="connsiteY22" fmla="*/ 5527 h 9839"/>
                  <a:gd name="connsiteX23" fmla="*/ 6974 w 10000"/>
                  <a:gd name="connsiteY23" fmla="*/ 5350 h 9839"/>
                  <a:gd name="connsiteX24" fmla="*/ 6764 w 10000"/>
                  <a:gd name="connsiteY24" fmla="*/ 5152 h 9839"/>
                  <a:gd name="connsiteX25" fmla="*/ 6545 w 10000"/>
                  <a:gd name="connsiteY25" fmla="*/ 4920 h 9839"/>
                  <a:gd name="connsiteX26" fmla="*/ 6315 w 10000"/>
                  <a:gd name="connsiteY26" fmla="*/ 4650 h 9839"/>
                  <a:gd name="connsiteX27" fmla="*/ 6079 w 10000"/>
                  <a:gd name="connsiteY27" fmla="*/ 4346 h 9839"/>
                  <a:gd name="connsiteX28" fmla="*/ 5830 w 10000"/>
                  <a:gd name="connsiteY28" fmla="*/ 4005 h 9839"/>
                  <a:gd name="connsiteX29" fmla="*/ 5573 w 10000"/>
                  <a:gd name="connsiteY29" fmla="*/ 3649 h 9839"/>
                  <a:gd name="connsiteX30" fmla="*/ 5305 w 10000"/>
                  <a:gd name="connsiteY30" fmla="*/ 3239 h 9839"/>
                  <a:gd name="connsiteX31" fmla="*/ 5029 w 10000"/>
                  <a:gd name="connsiteY31" fmla="*/ 2810 h 9839"/>
                  <a:gd name="connsiteX32" fmla="*/ 4741 w 10000"/>
                  <a:gd name="connsiteY32" fmla="*/ 2343 h 9839"/>
                  <a:gd name="connsiteX33" fmla="*/ 4441 w 10000"/>
                  <a:gd name="connsiteY33" fmla="*/ 1824 h 9839"/>
                  <a:gd name="connsiteX34" fmla="*/ 4441 w 10000"/>
                  <a:gd name="connsiteY34" fmla="*/ 1824 h 9839"/>
                  <a:gd name="connsiteX35" fmla="*/ 4143 w 10000"/>
                  <a:gd name="connsiteY35" fmla="*/ 1324 h 9839"/>
                  <a:gd name="connsiteX36" fmla="*/ 3856 w 10000"/>
                  <a:gd name="connsiteY36" fmla="*/ 894 h 9839"/>
                  <a:gd name="connsiteX37" fmla="*/ 3580 w 10000"/>
                  <a:gd name="connsiteY37" fmla="*/ 501 h 9839"/>
                  <a:gd name="connsiteX38" fmla="*/ 3316 w 10000"/>
                  <a:gd name="connsiteY38" fmla="*/ 179 h 9839"/>
                  <a:gd name="connsiteX39" fmla="*/ 549 w 10000"/>
                  <a:gd name="connsiteY39" fmla="*/ 0 h 9839"/>
                  <a:gd name="connsiteX40" fmla="*/ 456 w 10000"/>
                  <a:gd name="connsiteY40" fmla="*/ 142 h 9839"/>
                  <a:gd name="connsiteX41" fmla="*/ 376 w 10000"/>
                  <a:gd name="connsiteY41" fmla="*/ 304 h 9839"/>
                  <a:gd name="connsiteX42" fmla="*/ 303 w 10000"/>
                  <a:gd name="connsiteY42" fmla="*/ 465 h 9839"/>
                  <a:gd name="connsiteX43" fmla="*/ 237 w 10000"/>
                  <a:gd name="connsiteY43" fmla="*/ 607 h 9839"/>
                  <a:gd name="connsiteX44" fmla="*/ 181 w 10000"/>
                  <a:gd name="connsiteY44" fmla="*/ 752 h 9839"/>
                  <a:gd name="connsiteX45" fmla="*/ 132 w 10000"/>
                  <a:gd name="connsiteY45" fmla="*/ 894 h 9839"/>
                  <a:gd name="connsiteX46" fmla="*/ 59 w 10000"/>
                  <a:gd name="connsiteY46" fmla="*/ 1109 h 9839"/>
                  <a:gd name="connsiteX47" fmla="*/ 15 w 10000"/>
                  <a:gd name="connsiteY47" fmla="*/ 1269 h 9839"/>
                  <a:gd name="connsiteX48" fmla="*/ 0 w 10000"/>
                  <a:gd name="connsiteY48" fmla="*/ 1324 h 9839"/>
                  <a:gd name="connsiteX49" fmla="*/ 3450 w 10000"/>
                  <a:gd name="connsiteY49" fmla="*/ 9839 h 9839"/>
                  <a:gd name="connsiteX50" fmla="*/ 9995 w 10000"/>
                  <a:gd name="connsiteY50" fmla="*/ 9839 h 9839"/>
                  <a:gd name="connsiteX51" fmla="*/ 9995 w 10000"/>
                  <a:gd name="connsiteY51" fmla="*/ 9839 h 9839"/>
                  <a:gd name="connsiteX52" fmla="*/ 10000 w 10000"/>
                  <a:gd name="connsiteY52" fmla="*/ 9786 h 9839"/>
                  <a:gd name="connsiteX53" fmla="*/ 10000 w 10000"/>
                  <a:gd name="connsiteY53" fmla="*/ 9786 h 9839"/>
                  <a:gd name="connsiteX54" fmla="*/ 10000 w 10000"/>
                  <a:gd name="connsiteY54" fmla="*/ 3738 h 9839"/>
                  <a:gd name="connsiteX55" fmla="*/ 10000 w 10000"/>
                  <a:gd name="connsiteY55" fmla="*/ 3738 h 9839"/>
                  <a:gd name="connsiteX56" fmla="*/ 9995 w 10000"/>
                  <a:gd name="connsiteY56" fmla="*/ 3756 h 9839"/>
                  <a:gd name="connsiteX57" fmla="*/ 9995 w 10000"/>
                  <a:gd name="connsiteY57" fmla="*/ 3756 h 9839"/>
                  <a:gd name="connsiteX0" fmla="*/ 9995 w 10000"/>
                  <a:gd name="connsiteY0" fmla="*/ 3673 h 9856"/>
                  <a:gd name="connsiteX1" fmla="*/ 9995 w 10000"/>
                  <a:gd name="connsiteY1" fmla="*/ 3673 h 9856"/>
                  <a:gd name="connsiteX2" fmla="*/ 9902 w 10000"/>
                  <a:gd name="connsiteY2" fmla="*/ 3946 h 9856"/>
                  <a:gd name="connsiteX3" fmla="*/ 9810 w 10000"/>
                  <a:gd name="connsiteY3" fmla="*/ 4202 h 9856"/>
                  <a:gd name="connsiteX4" fmla="*/ 9712 w 10000"/>
                  <a:gd name="connsiteY4" fmla="*/ 4437 h 9856"/>
                  <a:gd name="connsiteX5" fmla="*/ 9612 w 10000"/>
                  <a:gd name="connsiteY5" fmla="*/ 4656 h 9856"/>
                  <a:gd name="connsiteX6" fmla="*/ 9510 w 10000"/>
                  <a:gd name="connsiteY6" fmla="*/ 4875 h 9856"/>
                  <a:gd name="connsiteX7" fmla="*/ 9402 w 10000"/>
                  <a:gd name="connsiteY7" fmla="*/ 5074 h 9856"/>
                  <a:gd name="connsiteX8" fmla="*/ 9292 w 10000"/>
                  <a:gd name="connsiteY8" fmla="*/ 5238 h 9856"/>
                  <a:gd name="connsiteX9" fmla="*/ 9178 w 10000"/>
                  <a:gd name="connsiteY9" fmla="*/ 5400 h 9856"/>
                  <a:gd name="connsiteX10" fmla="*/ 9058 w 10000"/>
                  <a:gd name="connsiteY10" fmla="*/ 5546 h 9856"/>
                  <a:gd name="connsiteX11" fmla="*/ 8934 w 10000"/>
                  <a:gd name="connsiteY11" fmla="*/ 5655 h 9856"/>
                  <a:gd name="connsiteX12" fmla="*/ 8804 w 10000"/>
                  <a:gd name="connsiteY12" fmla="*/ 5764 h 9856"/>
                  <a:gd name="connsiteX13" fmla="*/ 8670 w 10000"/>
                  <a:gd name="connsiteY13" fmla="*/ 5836 h 9856"/>
                  <a:gd name="connsiteX14" fmla="*/ 8531 w 10000"/>
                  <a:gd name="connsiteY14" fmla="*/ 5911 h 9856"/>
                  <a:gd name="connsiteX15" fmla="*/ 8385 w 10000"/>
                  <a:gd name="connsiteY15" fmla="*/ 5947 h 9856"/>
                  <a:gd name="connsiteX16" fmla="*/ 8233 w 10000"/>
                  <a:gd name="connsiteY16" fmla="*/ 5947 h 9856"/>
                  <a:gd name="connsiteX17" fmla="*/ 8075 w 10000"/>
                  <a:gd name="connsiteY17" fmla="*/ 5930 h 9856"/>
                  <a:gd name="connsiteX18" fmla="*/ 7909 w 10000"/>
                  <a:gd name="connsiteY18" fmla="*/ 5893 h 9856"/>
                  <a:gd name="connsiteX19" fmla="*/ 7738 w 10000"/>
                  <a:gd name="connsiteY19" fmla="*/ 5836 h 9856"/>
                  <a:gd name="connsiteX20" fmla="*/ 7560 w 10000"/>
                  <a:gd name="connsiteY20" fmla="*/ 5747 h 9856"/>
                  <a:gd name="connsiteX21" fmla="*/ 7372 w 10000"/>
                  <a:gd name="connsiteY21" fmla="*/ 5620 h 9856"/>
                  <a:gd name="connsiteX22" fmla="*/ 7177 w 10000"/>
                  <a:gd name="connsiteY22" fmla="*/ 5473 h 9856"/>
                  <a:gd name="connsiteX23" fmla="*/ 6974 w 10000"/>
                  <a:gd name="connsiteY23" fmla="*/ 5294 h 9856"/>
                  <a:gd name="connsiteX24" fmla="*/ 6764 w 10000"/>
                  <a:gd name="connsiteY24" fmla="*/ 5092 h 9856"/>
                  <a:gd name="connsiteX25" fmla="*/ 6545 w 10000"/>
                  <a:gd name="connsiteY25" fmla="*/ 4857 h 9856"/>
                  <a:gd name="connsiteX26" fmla="*/ 6315 w 10000"/>
                  <a:gd name="connsiteY26" fmla="*/ 4582 h 9856"/>
                  <a:gd name="connsiteX27" fmla="*/ 6079 w 10000"/>
                  <a:gd name="connsiteY27" fmla="*/ 4273 h 9856"/>
                  <a:gd name="connsiteX28" fmla="*/ 5830 w 10000"/>
                  <a:gd name="connsiteY28" fmla="*/ 3927 h 9856"/>
                  <a:gd name="connsiteX29" fmla="*/ 5573 w 10000"/>
                  <a:gd name="connsiteY29" fmla="*/ 3565 h 9856"/>
                  <a:gd name="connsiteX30" fmla="*/ 5305 w 10000"/>
                  <a:gd name="connsiteY30" fmla="*/ 3148 h 9856"/>
                  <a:gd name="connsiteX31" fmla="*/ 5029 w 10000"/>
                  <a:gd name="connsiteY31" fmla="*/ 2712 h 9856"/>
                  <a:gd name="connsiteX32" fmla="*/ 4741 w 10000"/>
                  <a:gd name="connsiteY32" fmla="*/ 2237 h 9856"/>
                  <a:gd name="connsiteX33" fmla="*/ 4441 w 10000"/>
                  <a:gd name="connsiteY33" fmla="*/ 1710 h 9856"/>
                  <a:gd name="connsiteX34" fmla="*/ 4441 w 10000"/>
                  <a:gd name="connsiteY34" fmla="*/ 1710 h 9856"/>
                  <a:gd name="connsiteX35" fmla="*/ 4143 w 10000"/>
                  <a:gd name="connsiteY35" fmla="*/ 1202 h 9856"/>
                  <a:gd name="connsiteX36" fmla="*/ 3856 w 10000"/>
                  <a:gd name="connsiteY36" fmla="*/ 765 h 9856"/>
                  <a:gd name="connsiteX37" fmla="*/ 3580 w 10000"/>
                  <a:gd name="connsiteY37" fmla="*/ 365 h 9856"/>
                  <a:gd name="connsiteX38" fmla="*/ 3316 w 10000"/>
                  <a:gd name="connsiteY38" fmla="*/ 38 h 9856"/>
                  <a:gd name="connsiteX39" fmla="*/ 456 w 10000"/>
                  <a:gd name="connsiteY39" fmla="*/ 0 h 9856"/>
                  <a:gd name="connsiteX40" fmla="*/ 376 w 10000"/>
                  <a:gd name="connsiteY40" fmla="*/ 165 h 9856"/>
                  <a:gd name="connsiteX41" fmla="*/ 303 w 10000"/>
                  <a:gd name="connsiteY41" fmla="*/ 329 h 9856"/>
                  <a:gd name="connsiteX42" fmla="*/ 237 w 10000"/>
                  <a:gd name="connsiteY42" fmla="*/ 473 h 9856"/>
                  <a:gd name="connsiteX43" fmla="*/ 181 w 10000"/>
                  <a:gd name="connsiteY43" fmla="*/ 620 h 9856"/>
                  <a:gd name="connsiteX44" fmla="*/ 132 w 10000"/>
                  <a:gd name="connsiteY44" fmla="*/ 765 h 9856"/>
                  <a:gd name="connsiteX45" fmla="*/ 59 w 10000"/>
                  <a:gd name="connsiteY45" fmla="*/ 983 h 9856"/>
                  <a:gd name="connsiteX46" fmla="*/ 15 w 10000"/>
                  <a:gd name="connsiteY46" fmla="*/ 1146 h 9856"/>
                  <a:gd name="connsiteX47" fmla="*/ 0 w 10000"/>
                  <a:gd name="connsiteY47" fmla="*/ 1202 h 9856"/>
                  <a:gd name="connsiteX48" fmla="*/ 3450 w 10000"/>
                  <a:gd name="connsiteY48" fmla="*/ 9856 h 9856"/>
                  <a:gd name="connsiteX49" fmla="*/ 9995 w 10000"/>
                  <a:gd name="connsiteY49" fmla="*/ 9856 h 9856"/>
                  <a:gd name="connsiteX50" fmla="*/ 9995 w 10000"/>
                  <a:gd name="connsiteY50" fmla="*/ 9856 h 9856"/>
                  <a:gd name="connsiteX51" fmla="*/ 10000 w 10000"/>
                  <a:gd name="connsiteY51" fmla="*/ 9802 h 9856"/>
                  <a:gd name="connsiteX52" fmla="*/ 10000 w 10000"/>
                  <a:gd name="connsiteY52" fmla="*/ 9802 h 9856"/>
                  <a:gd name="connsiteX53" fmla="*/ 10000 w 10000"/>
                  <a:gd name="connsiteY53" fmla="*/ 3655 h 9856"/>
                  <a:gd name="connsiteX54" fmla="*/ 10000 w 10000"/>
                  <a:gd name="connsiteY54" fmla="*/ 3655 h 9856"/>
                  <a:gd name="connsiteX55" fmla="*/ 9995 w 10000"/>
                  <a:gd name="connsiteY55" fmla="*/ 3673 h 9856"/>
                  <a:gd name="connsiteX56" fmla="*/ 9995 w 10000"/>
                  <a:gd name="connsiteY56" fmla="*/ 3673 h 9856"/>
                  <a:gd name="connsiteX0" fmla="*/ 9995 w 10000"/>
                  <a:gd name="connsiteY0" fmla="*/ 3727 h 10000"/>
                  <a:gd name="connsiteX1" fmla="*/ 9995 w 10000"/>
                  <a:gd name="connsiteY1" fmla="*/ 3727 h 10000"/>
                  <a:gd name="connsiteX2" fmla="*/ 9902 w 10000"/>
                  <a:gd name="connsiteY2" fmla="*/ 4004 h 10000"/>
                  <a:gd name="connsiteX3" fmla="*/ 9810 w 10000"/>
                  <a:gd name="connsiteY3" fmla="*/ 4263 h 10000"/>
                  <a:gd name="connsiteX4" fmla="*/ 9712 w 10000"/>
                  <a:gd name="connsiteY4" fmla="*/ 4502 h 10000"/>
                  <a:gd name="connsiteX5" fmla="*/ 9612 w 10000"/>
                  <a:gd name="connsiteY5" fmla="*/ 4724 h 10000"/>
                  <a:gd name="connsiteX6" fmla="*/ 9510 w 10000"/>
                  <a:gd name="connsiteY6" fmla="*/ 4946 h 10000"/>
                  <a:gd name="connsiteX7" fmla="*/ 9402 w 10000"/>
                  <a:gd name="connsiteY7" fmla="*/ 5148 h 10000"/>
                  <a:gd name="connsiteX8" fmla="*/ 9292 w 10000"/>
                  <a:gd name="connsiteY8" fmla="*/ 5315 h 10000"/>
                  <a:gd name="connsiteX9" fmla="*/ 9178 w 10000"/>
                  <a:gd name="connsiteY9" fmla="*/ 5479 h 10000"/>
                  <a:gd name="connsiteX10" fmla="*/ 9058 w 10000"/>
                  <a:gd name="connsiteY10" fmla="*/ 5627 h 10000"/>
                  <a:gd name="connsiteX11" fmla="*/ 8934 w 10000"/>
                  <a:gd name="connsiteY11" fmla="*/ 5738 h 10000"/>
                  <a:gd name="connsiteX12" fmla="*/ 8804 w 10000"/>
                  <a:gd name="connsiteY12" fmla="*/ 5848 h 10000"/>
                  <a:gd name="connsiteX13" fmla="*/ 8670 w 10000"/>
                  <a:gd name="connsiteY13" fmla="*/ 5921 h 10000"/>
                  <a:gd name="connsiteX14" fmla="*/ 8531 w 10000"/>
                  <a:gd name="connsiteY14" fmla="*/ 5997 h 10000"/>
                  <a:gd name="connsiteX15" fmla="*/ 8385 w 10000"/>
                  <a:gd name="connsiteY15" fmla="*/ 6034 h 10000"/>
                  <a:gd name="connsiteX16" fmla="*/ 8233 w 10000"/>
                  <a:gd name="connsiteY16" fmla="*/ 6034 h 10000"/>
                  <a:gd name="connsiteX17" fmla="*/ 8075 w 10000"/>
                  <a:gd name="connsiteY17" fmla="*/ 6017 h 10000"/>
                  <a:gd name="connsiteX18" fmla="*/ 7909 w 10000"/>
                  <a:gd name="connsiteY18" fmla="*/ 5979 h 10000"/>
                  <a:gd name="connsiteX19" fmla="*/ 7738 w 10000"/>
                  <a:gd name="connsiteY19" fmla="*/ 5921 h 10000"/>
                  <a:gd name="connsiteX20" fmla="*/ 7560 w 10000"/>
                  <a:gd name="connsiteY20" fmla="*/ 5831 h 10000"/>
                  <a:gd name="connsiteX21" fmla="*/ 7372 w 10000"/>
                  <a:gd name="connsiteY21" fmla="*/ 5702 h 10000"/>
                  <a:gd name="connsiteX22" fmla="*/ 7177 w 10000"/>
                  <a:gd name="connsiteY22" fmla="*/ 5553 h 10000"/>
                  <a:gd name="connsiteX23" fmla="*/ 6974 w 10000"/>
                  <a:gd name="connsiteY23" fmla="*/ 5371 h 10000"/>
                  <a:gd name="connsiteX24" fmla="*/ 6764 w 10000"/>
                  <a:gd name="connsiteY24" fmla="*/ 5166 h 10000"/>
                  <a:gd name="connsiteX25" fmla="*/ 6545 w 10000"/>
                  <a:gd name="connsiteY25" fmla="*/ 4928 h 10000"/>
                  <a:gd name="connsiteX26" fmla="*/ 6315 w 10000"/>
                  <a:gd name="connsiteY26" fmla="*/ 4649 h 10000"/>
                  <a:gd name="connsiteX27" fmla="*/ 6079 w 10000"/>
                  <a:gd name="connsiteY27" fmla="*/ 4335 h 10000"/>
                  <a:gd name="connsiteX28" fmla="*/ 5830 w 10000"/>
                  <a:gd name="connsiteY28" fmla="*/ 3984 h 10000"/>
                  <a:gd name="connsiteX29" fmla="*/ 5573 w 10000"/>
                  <a:gd name="connsiteY29" fmla="*/ 3617 h 10000"/>
                  <a:gd name="connsiteX30" fmla="*/ 5305 w 10000"/>
                  <a:gd name="connsiteY30" fmla="*/ 3194 h 10000"/>
                  <a:gd name="connsiteX31" fmla="*/ 5029 w 10000"/>
                  <a:gd name="connsiteY31" fmla="*/ 2752 h 10000"/>
                  <a:gd name="connsiteX32" fmla="*/ 4741 w 10000"/>
                  <a:gd name="connsiteY32" fmla="*/ 2270 h 10000"/>
                  <a:gd name="connsiteX33" fmla="*/ 4441 w 10000"/>
                  <a:gd name="connsiteY33" fmla="*/ 1735 h 10000"/>
                  <a:gd name="connsiteX34" fmla="*/ 4441 w 10000"/>
                  <a:gd name="connsiteY34" fmla="*/ 1735 h 10000"/>
                  <a:gd name="connsiteX35" fmla="*/ 4143 w 10000"/>
                  <a:gd name="connsiteY35" fmla="*/ 1220 h 10000"/>
                  <a:gd name="connsiteX36" fmla="*/ 3856 w 10000"/>
                  <a:gd name="connsiteY36" fmla="*/ 776 h 10000"/>
                  <a:gd name="connsiteX37" fmla="*/ 3580 w 10000"/>
                  <a:gd name="connsiteY37" fmla="*/ 370 h 10000"/>
                  <a:gd name="connsiteX38" fmla="*/ 3316 w 10000"/>
                  <a:gd name="connsiteY38" fmla="*/ 39 h 10000"/>
                  <a:gd name="connsiteX39" fmla="*/ 456 w 10000"/>
                  <a:gd name="connsiteY39" fmla="*/ 0 h 10000"/>
                  <a:gd name="connsiteX40" fmla="*/ 303 w 10000"/>
                  <a:gd name="connsiteY40" fmla="*/ 334 h 10000"/>
                  <a:gd name="connsiteX41" fmla="*/ 237 w 10000"/>
                  <a:gd name="connsiteY41" fmla="*/ 480 h 10000"/>
                  <a:gd name="connsiteX42" fmla="*/ 181 w 10000"/>
                  <a:gd name="connsiteY42" fmla="*/ 629 h 10000"/>
                  <a:gd name="connsiteX43" fmla="*/ 132 w 10000"/>
                  <a:gd name="connsiteY43" fmla="*/ 776 h 10000"/>
                  <a:gd name="connsiteX44" fmla="*/ 59 w 10000"/>
                  <a:gd name="connsiteY44" fmla="*/ 997 h 10000"/>
                  <a:gd name="connsiteX45" fmla="*/ 15 w 10000"/>
                  <a:gd name="connsiteY45" fmla="*/ 1163 h 10000"/>
                  <a:gd name="connsiteX46" fmla="*/ 0 w 10000"/>
                  <a:gd name="connsiteY46" fmla="*/ 1220 h 10000"/>
                  <a:gd name="connsiteX47" fmla="*/ 3450 w 10000"/>
                  <a:gd name="connsiteY47" fmla="*/ 10000 h 10000"/>
                  <a:gd name="connsiteX48" fmla="*/ 9995 w 10000"/>
                  <a:gd name="connsiteY48" fmla="*/ 10000 h 10000"/>
                  <a:gd name="connsiteX49" fmla="*/ 9995 w 10000"/>
                  <a:gd name="connsiteY49" fmla="*/ 10000 h 10000"/>
                  <a:gd name="connsiteX50" fmla="*/ 10000 w 10000"/>
                  <a:gd name="connsiteY50" fmla="*/ 9945 h 10000"/>
                  <a:gd name="connsiteX51" fmla="*/ 10000 w 10000"/>
                  <a:gd name="connsiteY51" fmla="*/ 9945 h 10000"/>
                  <a:gd name="connsiteX52" fmla="*/ 10000 w 10000"/>
                  <a:gd name="connsiteY52" fmla="*/ 3708 h 10000"/>
                  <a:gd name="connsiteX53" fmla="*/ 10000 w 10000"/>
                  <a:gd name="connsiteY53" fmla="*/ 3708 h 10000"/>
                  <a:gd name="connsiteX54" fmla="*/ 9995 w 10000"/>
                  <a:gd name="connsiteY54" fmla="*/ 3727 h 10000"/>
                  <a:gd name="connsiteX55" fmla="*/ 9995 w 10000"/>
                  <a:gd name="connsiteY55" fmla="*/ 3727 h 10000"/>
                  <a:gd name="connsiteX0" fmla="*/ 9995 w 10000"/>
                  <a:gd name="connsiteY0" fmla="*/ 3688 h 9961"/>
                  <a:gd name="connsiteX1" fmla="*/ 9995 w 10000"/>
                  <a:gd name="connsiteY1" fmla="*/ 3688 h 9961"/>
                  <a:gd name="connsiteX2" fmla="*/ 9902 w 10000"/>
                  <a:gd name="connsiteY2" fmla="*/ 3965 h 9961"/>
                  <a:gd name="connsiteX3" fmla="*/ 9810 w 10000"/>
                  <a:gd name="connsiteY3" fmla="*/ 4224 h 9961"/>
                  <a:gd name="connsiteX4" fmla="*/ 9712 w 10000"/>
                  <a:gd name="connsiteY4" fmla="*/ 4463 h 9961"/>
                  <a:gd name="connsiteX5" fmla="*/ 9612 w 10000"/>
                  <a:gd name="connsiteY5" fmla="*/ 4685 h 9961"/>
                  <a:gd name="connsiteX6" fmla="*/ 9510 w 10000"/>
                  <a:gd name="connsiteY6" fmla="*/ 4907 h 9961"/>
                  <a:gd name="connsiteX7" fmla="*/ 9402 w 10000"/>
                  <a:gd name="connsiteY7" fmla="*/ 5109 h 9961"/>
                  <a:gd name="connsiteX8" fmla="*/ 9292 w 10000"/>
                  <a:gd name="connsiteY8" fmla="*/ 5276 h 9961"/>
                  <a:gd name="connsiteX9" fmla="*/ 9178 w 10000"/>
                  <a:gd name="connsiteY9" fmla="*/ 5440 h 9961"/>
                  <a:gd name="connsiteX10" fmla="*/ 9058 w 10000"/>
                  <a:gd name="connsiteY10" fmla="*/ 5588 h 9961"/>
                  <a:gd name="connsiteX11" fmla="*/ 8934 w 10000"/>
                  <a:gd name="connsiteY11" fmla="*/ 5699 h 9961"/>
                  <a:gd name="connsiteX12" fmla="*/ 8804 w 10000"/>
                  <a:gd name="connsiteY12" fmla="*/ 5809 h 9961"/>
                  <a:gd name="connsiteX13" fmla="*/ 8670 w 10000"/>
                  <a:gd name="connsiteY13" fmla="*/ 5882 h 9961"/>
                  <a:gd name="connsiteX14" fmla="*/ 8531 w 10000"/>
                  <a:gd name="connsiteY14" fmla="*/ 5958 h 9961"/>
                  <a:gd name="connsiteX15" fmla="*/ 8385 w 10000"/>
                  <a:gd name="connsiteY15" fmla="*/ 5995 h 9961"/>
                  <a:gd name="connsiteX16" fmla="*/ 8233 w 10000"/>
                  <a:gd name="connsiteY16" fmla="*/ 5995 h 9961"/>
                  <a:gd name="connsiteX17" fmla="*/ 8075 w 10000"/>
                  <a:gd name="connsiteY17" fmla="*/ 5978 h 9961"/>
                  <a:gd name="connsiteX18" fmla="*/ 7909 w 10000"/>
                  <a:gd name="connsiteY18" fmla="*/ 5940 h 9961"/>
                  <a:gd name="connsiteX19" fmla="*/ 7738 w 10000"/>
                  <a:gd name="connsiteY19" fmla="*/ 5882 h 9961"/>
                  <a:gd name="connsiteX20" fmla="*/ 7560 w 10000"/>
                  <a:gd name="connsiteY20" fmla="*/ 5792 h 9961"/>
                  <a:gd name="connsiteX21" fmla="*/ 7372 w 10000"/>
                  <a:gd name="connsiteY21" fmla="*/ 5663 h 9961"/>
                  <a:gd name="connsiteX22" fmla="*/ 7177 w 10000"/>
                  <a:gd name="connsiteY22" fmla="*/ 5514 h 9961"/>
                  <a:gd name="connsiteX23" fmla="*/ 6974 w 10000"/>
                  <a:gd name="connsiteY23" fmla="*/ 5332 h 9961"/>
                  <a:gd name="connsiteX24" fmla="*/ 6764 w 10000"/>
                  <a:gd name="connsiteY24" fmla="*/ 5127 h 9961"/>
                  <a:gd name="connsiteX25" fmla="*/ 6545 w 10000"/>
                  <a:gd name="connsiteY25" fmla="*/ 4889 h 9961"/>
                  <a:gd name="connsiteX26" fmla="*/ 6315 w 10000"/>
                  <a:gd name="connsiteY26" fmla="*/ 4610 h 9961"/>
                  <a:gd name="connsiteX27" fmla="*/ 6079 w 10000"/>
                  <a:gd name="connsiteY27" fmla="*/ 4296 h 9961"/>
                  <a:gd name="connsiteX28" fmla="*/ 5830 w 10000"/>
                  <a:gd name="connsiteY28" fmla="*/ 3945 h 9961"/>
                  <a:gd name="connsiteX29" fmla="*/ 5573 w 10000"/>
                  <a:gd name="connsiteY29" fmla="*/ 3578 h 9961"/>
                  <a:gd name="connsiteX30" fmla="*/ 5305 w 10000"/>
                  <a:gd name="connsiteY30" fmla="*/ 3155 h 9961"/>
                  <a:gd name="connsiteX31" fmla="*/ 5029 w 10000"/>
                  <a:gd name="connsiteY31" fmla="*/ 2713 h 9961"/>
                  <a:gd name="connsiteX32" fmla="*/ 4741 w 10000"/>
                  <a:gd name="connsiteY32" fmla="*/ 2231 h 9961"/>
                  <a:gd name="connsiteX33" fmla="*/ 4441 w 10000"/>
                  <a:gd name="connsiteY33" fmla="*/ 1696 h 9961"/>
                  <a:gd name="connsiteX34" fmla="*/ 4441 w 10000"/>
                  <a:gd name="connsiteY34" fmla="*/ 1696 h 9961"/>
                  <a:gd name="connsiteX35" fmla="*/ 4143 w 10000"/>
                  <a:gd name="connsiteY35" fmla="*/ 1181 h 9961"/>
                  <a:gd name="connsiteX36" fmla="*/ 3856 w 10000"/>
                  <a:gd name="connsiteY36" fmla="*/ 737 h 9961"/>
                  <a:gd name="connsiteX37" fmla="*/ 3580 w 10000"/>
                  <a:gd name="connsiteY37" fmla="*/ 331 h 9961"/>
                  <a:gd name="connsiteX38" fmla="*/ 3316 w 10000"/>
                  <a:gd name="connsiteY38" fmla="*/ 0 h 9961"/>
                  <a:gd name="connsiteX39" fmla="*/ 303 w 10000"/>
                  <a:gd name="connsiteY39" fmla="*/ 295 h 9961"/>
                  <a:gd name="connsiteX40" fmla="*/ 237 w 10000"/>
                  <a:gd name="connsiteY40" fmla="*/ 441 h 9961"/>
                  <a:gd name="connsiteX41" fmla="*/ 181 w 10000"/>
                  <a:gd name="connsiteY41" fmla="*/ 590 h 9961"/>
                  <a:gd name="connsiteX42" fmla="*/ 132 w 10000"/>
                  <a:gd name="connsiteY42" fmla="*/ 737 h 9961"/>
                  <a:gd name="connsiteX43" fmla="*/ 59 w 10000"/>
                  <a:gd name="connsiteY43" fmla="*/ 958 h 9961"/>
                  <a:gd name="connsiteX44" fmla="*/ 15 w 10000"/>
                  <a:gd name="connsiteY44" fmla="*/ 1124 h 9961"/>
                  <a:gd name="connsiteX45" fmla="*/ 0 w 10000"/>
                  <a:gd name="connsiteY45" fmla="*/ 1181 h 9961"/>
                  <a:gd name="connsiteX46" fmla="*/ 3450 w 10000"/>
                  <a:gd name="connsiteY46" fmla="*/ 9961 h 9961"/>
                  <a:gd name="connsiteX47" fmla="*/ 9995 w 10000"/>
                  <a:gd name="connsiteY47" fmla="*/ 9961 h 9961"/>
                  <a:gd name="connsiteX48" fmla="*/ 9995 w 10000"/>
                  <a:gd name="connsiteY48" fmla="*/ 9961 h 9961"/>
                  <a:gd name="connsiteX49" fmla="*/ 10000 w 10000"/>
                  <a:gd name="connsiteY49" fmla="*/ 9906 h 9961"/>
                  <a:gd name="connsiteX50" fmla="*/ 10000 w 10000"/>
                  <a:gd name="connsiteY50" fmla="*/ 9906 h 9961"/>
                  <a:gd name="connsiteX51" fmla="*/ 10000 w 10000"/>
                  <a:gd name="connsiteY51" fmla="*/ 3669 h 9961"/>
                  <a:gd name="connsiteX52" fmla="*/ 10000 w 10000"/>
                  <a:gd name="connsiteY52" fmla="*/ 3669 h 9961"/>
                  <a:gd name="connsiteX53" fmla="*/ 9995 w 10000"/>
                  <a:gd name="connsiteY53" fmla="*/ 3688 h 9961"/>
                  <a:gd name="connsiteX54" fmla="*/ 9995 w 10000"/>
                  <a:gd name="connsiteY54" fmla="*/ 3688 h 9961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81 w 10000"/>
                  <a:gd name="connsiteY40" fmla="*/ 592 h 10000"/>
                  <a:gd name="connsiteX41" fmla="*/ 132 w 10000"/>
                  <a:gd name="connsiteY41" fmla="*/ 740 h 10000"/>
                  <a:gd name="connsiteX42" fmla="*/ 59 w 10000"/>
                  <a:gd name="connsiteY42" fmla="*/ 962 h 10000"/>
                  <a:gd name="connsiteX43" fmla="*/ 15 w 10000"/>
                  <a:gd name="connsiteY43" fmla="*/ 1128 h 10000"/>
                  <a:gd name="connsiteX44" fmla="*/ 0 w 10000"/>
                  <a:gd name="connsiteY44" fmla="*/ 1186 h 10000"/>
                  <a:gd name="connsiteX45" fmla="*/ 3450 w 10000"/>
                  <a:gd name="connsiteY45" fmla="*/ 10000 h 10000"/>
                  <a:gd name="connsiteX46" fmla="*/ 9995 w 10000"/>
                  <a:gd name="connsiteY46" fmla="*/ 10000 h 10000"/>
                  <a:gd name="connsiteX47" fmla="*/ 9995 w 10000"/>
                  <a:gd name="connsiteY47" fmla="*/ 10000 h 10000"/>
                  <a:gd name="connsiteX48" fmla="*/ 10000 w 10000"/>
                  <a:gd name="connsiteY48" fmla="*/ 9945 h 10000"/>
                  <a:gd name="connsiteX49" fmla="*/ 10000 w 10000"/>
                  <a:gd name="connsiteY49" fmla="*/ 9945 h 10000"/>
                  <a:gd name="connsiteX50" fmla="*/ 10000 w 10000"/>
                  <a:gd name="connsiteY50" fmla="*/ 3683 h 10000"/>
                  <a:gd name="connsiteX51" fmla="*/ 10000 w 10000"/>
                  <a:gd name="connsiteY51" fmla="*/ 3683 h 10000"/>
                  <a:gd name="connsiteX52" fmla="*/ 9995 w 10000"/>
                  <a:gd name="connsiteY52" fmla="*/ 3702 h 10000"/>
                  <a:gd name="connsiteX53" fmla="*/ 9995 w 10000"/>
                  <a:gd name="connsiteY53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32 w 10000"/>
                  <a:gd name="connsiteY40" fmla="*/ 740 h 10000"/>
                  <a:gd name="connsiteX41" fmla="*/ 59 w 10000"/>
                  <a:gd name="connsiteY41" fmla="*/ 962 h 10000"/>
                  <a:gd name="connsiteX42" fmla="*/ 15 w 10000"/>
                  <a:gd name="connsiteY42" fmla="*/ 1128 h 10000"/>
                  <a:gd name="connsiteX43" fmla="*/ 0 w 10000"/>
                  <a:gd name="connsiteY43" fmla="*/ 1186 h 10000"/>
                  <a:gd name="connsiteX44" fmla="*/ 3450 w 10000"/>
                  <a:gd name="connsiteY44" fmla="*/ 10000 h 10000"/>
                  <a:gd name="connsiteX45" fmla="*/ 9995 w 10000"/>
                  <a:gd name="connsiteY45" fmla="*/ 10000 h 10000"/>
                  <a:gd name="connsiteX46" fmla="*/ 9995 w 10000"/>
                  <a:gd name="connsiteY46" fmla="*/ 10000 h 10000"/>
                  <a:gd name="connsiteX47" fmla="*/ 10000 w 10000"/>
                  <a:gd name="connsiteY47" fmla="*/ 9945 h 10000"/>
                  <a:gd name="connsiteX48" fmla="*/ 10000 w 10000"/>
                  <a:gd name="connsiteY48" fmla="*/ 9945 h 10000"/>
                  <a:gd name="connsiteX49" fmla="*/ 10000 w 10000"/>
                  <a:gd name="connsiteY49" fmla="*/ 3683 h 10000"/>
                  <a:gd name="connsiteX50" fmla="*/ 10000 w 10000"/>
                  <a:gd name="connsiteY50" fmla="*/ 3683 h 10000"/>
                  <a:gd name="connsiteX51" fmla="*/ 9995 w 10000"/>
                  <a:gd name="connsiteY51" fmla="*/ 3702 h 10000"/>
                  <a:gd name="connsiteX52" fmla="*/ 9995 w 10000"/>
                  <a:gd name="connsiteY52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32 w 10000"/>
                  <a:gd name="connsiteY40" fmla="*/ 740 h 10000"/>
                  <a:gd name="connsiteX41" fmla="*/ 15 w 10000"/>
                  <a:gd name="connsiteY41" fmla="*/ 1128 h 10000"/>
                  <a:gd name="connsiteX42" fmla="*/ 0 w 10000"/>
                  <a:gd name="connsiteY42" fmla="*/ 1186 h 10000"/>
                  <a:gd name="connsiteX43" fmla="*/ 3450 w 10000"/>
                  <a:gd name="connsiteY43" fmla="*/ 10000 h 10000"/>
                  <a:gd name="connsiteX44" fmla="*/ 9995 w 10000"/>
                  <a:gd name="connsiteY44" fmla="*/ 10000 h 10000"/>
                  <a:gd name="connsiteX45" fmla="*/ 9995 w 10000"/>
                  <a:gd name="connsiteY45" fmla="*/ 10000 h 10000"/>
                  <a:gd name="connsiteX46" fmla="*/ 10000 w 10000"/>
                  <a:gd name="connsiteY46" fmla="*/ 9945 h 10000"/>
                  <a:gd name="connsiteX47" fmla="*/ 10000 w 10000"/>
                  <a:gd name="connsiteY47" fmla="*/ 9945 h 10000"/>
                  <a:gd name="connsiteX48" fmla="*/ 10000 w 10000"/>
                  <a:gd name="connsiteY48" fmla="*/ 3683 h 10000"/>
                  <a:gd name="connsiteX49" fmla="*/ 10000 w 10000"/>
                  <a:gd name="connsiteY49" fmla="*/ 3683 h 10000"/>
                  <a:gd name="connsiteX50" fmla="*/ 9995 w 10000"/>
                  <a:gd name="connsiteY50" fmla="*/ 3702 h 10000"/>
                  <a:gd name="connsiteX51" fmla="*/ 9995 w 10000"/>
                  <a:gd name="connsiteY51" fmla="*/ 3702 h 10000"/>
                  <a:gd name="connsiteX0" fmla="*/ 10023 w 10028"/>
                  <a:gd name="connsiteY0" fmla="*/ 3702 h 10000"/>
                  <a:gd name="connsiteX1" fmla="*/ 10023 w 10028"/>
                  <a:gd name="connsiteY1" fmla="*/ 3702 h 10000"/>
                  <a:gd name="connsiteX2" fmla="*/ 9930 w 10028"/>
                  <a:gd name="connsiteY2" fmla="*/ 3981 h 10000"/>
                  <a:gd name="connsiteX3" fmla="*/ 9838 w 10028"/>
                  <a:gd name="connsiteY3" fmla="*/ 4241 h 10000"/>
                  <a:gd name="connsiteX4" fmla="*/ 9740 w 10028"/>
                  <a:gd name="connsiteY4" fmla="*/ 4480 h 10000"/>
                  <a:gd name="connsiteX5" fmla="*/ 9640 w 10028"/>
                  <a:gd name="connsiteY5" fmla="*/ 4703 h 10000"/>
                  <a:gd name="connsiteX6" fmla="*/ 9538 w 10028"/>
                  <a:gd name="connsiteY6" fmla="*/ 4926 h 10000"/>
                  <a:gd name="connsiteX7" fmla="*/ 9430 w 10028"/>
                  <a:gd name="connsiteY7" fmla="*/ 5129 h 10000"/>
                  <a:gd name="connsiteX8" fmla="*/ 9320 w 10028"/>
                  <a:gd name="connsiteY8" fmla="*/ 5297 h 10000"/>
                  <a:gd name="connsiteX9" fmla="*/ 9206 w 10028"/>
                  <a:gd name="connsiteY9" fmla="*/ 5461 h 10000"/>
                  <a:gd name="connsiteX10" fmla="*/ 9086 w 10028"/>
                  <a:gd name="connsiteY10" fmla="*/ 5610 h 10000"/>
                  <a:gd name="connsiteX11" fmla="*/ 8962 w 10028"/>
                  <a:gd name="connsiteY11" fmla="*/ 5721 h 10000"/>
                  <a:gd name="connsiteX12" fmla="*/ 8832 w 10028"/>
                  <a:gd name="connsiteY12" fmla="*/ 5832 h 10000"/>
                  <a:gd name="connsiteX13" fmla="*/ 8698 w 10028"/>
                  <a:gd name="connsiteY13" fmla="*/ 5905 h 10000"/>
                  <a:gd name="connsiteX14" fmla="*/ 8559 w 10028"/>
                  <a:gd name="connsiteY14" fmla="*/ 5981 h 10000"/>
                  <a:gd name="connsiteX15" fmla="*/ 8413 w 10028"/>
                  <a:gd name="connsiteY15" fmla="*/ 6018 h 10000"/>
                  <a:gd name="connsiteX16" fmla="*/ 8261 w 10028"/>
                  <a:gd name="connsiteY16" fmla="*/ 6018 h 10000"/>
                  <a:gd name="connsiteX17" fmla="*/ 8103 w 10028"/>
                  <a:gd name="connsiteY17" fmla="*/ 6001 h 10000"/>
                  <a:gd name="connsiteX18" fmla="*/ 7937 w 10028"/>
                  <a:gd name="connsiteY18" fmla="*/ 5963 h 10000"/>
                  <a:gd name="connsiteX19" fmla="*/ 7766 w 10028"/>
                  <a:gd name="connsiteY19" fmla="*/ 5905 h 10000"/>
                  <a:gd name="connsiteX20" fmla="*/ 7588 w 10028"/>
                  <a:gd name="connsiteY20" fmla="*/ 5815 h 10000"/>
                  <a:gd name="connsiteX21" fmla="*/ 7400 w 10028"/>
                  <a:gd name="connsiteY21" fmla="*/ 5685 h 10000"/>
                  <a:gd name="connsiteX22" fmla="*/ 7205 w 10028"/>
                  <a:gd name="connsiteY22" fmla="*/ 5536 h 10000"/>
                  <a:gd name="connsiteX23" fmla="*/ 7002 w 10028"/>
                  <a:gd name="connsiteY23" fmla="*/ 5353 h 10000"/>
                  <a:gd name="connsiteX24" fmla="*/ 6792 w 10028"/>
                  <a:gd name="connsiteY24" fmla="*/ 5147 h 10000"/>
                  <a:gd name="connsiteX25" fmla="*/ 6573 w 10028"/>
                  <a:gd name="connsiteY25" fmla="*/ 4908 h 10000"/>
                  <a:gd name="connsiteX26" fmla="*/ 6343 w 10028"/>
                  <a:gd name="connsiteY26" fmla="*/ 4628 h 10000"/>
                  <a:gd name="connsiteX27" fmla="*/ 6107 w 10028"/>
                  <a:gd name="connsiteY27" fmla="*/ 4313 h 10000"/>
                  <a:gd name="connsiteX28" fmla="*/ 5858 w 10028"/>
                  <a:gd name="connsiteY28" fmla="*/ 3960 h 10000"/>
                  <a:gd name="connsiteX29" fmla="*/ 5601 w 10028"/>
                  <a:gd name="connsiteY29" fmla="*/ 3592 h 10000"/>
                  <a:gd name="connsiteX30" fmla="*/ 5333 w 10028"/>
                  <a:gd name="connsiteY30" fmla="*/ 3167 h 10000"/>
                  <a:gd name="connsiteX31" fmla="*/ 5057 w 10028"/>
                  <a:gd name="connsiteY31" fmla="*/ 2724 h 10000"/>
                  <a:gd name="connsiteX32" fmla="*/ 4769 w 10028"/>
                  <a:gd name="connsiteY32" fmla="*/ 2240 h 10000"/>
                  <a:gd name="connsiteX33" fmla="*/ 4469 w 10028"/>
                  <a:gd name="connsiteY33" fmla="*/ 1703 h 10000"/>
                  <a:gd name="connsiteX34" fmla="*/ 4469 w 10028"/>
                  <a:gd name="connsiteY34" fmla="*/ 1703 h 10000"/>
                  <a:gd name="connsiteX35" fmla="*/ 4171 w 10028"/>
                  <a:gd name="connsiteY35" fmla="*/ 1186 h 10000"/>
                  <a:gd name="connsiteX36" fmla="*/ 3884 w 10028"/>
                  <a:gd name="connsiteY36" fmla="*/ 740 h 10000"/>
                  <a:gd name="connsiteX37" fmla="*/ 3608 w 10028"/>
                  <a:gd name="connsiteY37" fmla="*/ 332 h 10000"/>
                  <a:gd name="connsiteX38" fmla="*/ 3344 w 10028"/>
                  <a:gd name="connsiteY38" fmla="*/ 0 h 10000"/>
                  <a:gd name="connsiteX39" fmla="*/ 331 w 10028"/>
                  <a:gd name="connsiteY39" fmla="*/ 296 h 10000"/>
                  <a:gd name="connsiteX40" fmla="*/ 43 w 10028"/>
                  <a:gd name="connsiteY40" fmla="*/ 1128 h 10000"/>
                  <a:gd name="connsiteX41" fmla="*/ 28 w 10028"/>
                  <a:gd name="connsiteY41" fmla="*/ 1186 h 10000"/>
                  <a:gd name="connsiteX42" fmla="*/ 3478 w 10028"/>
                  <a:gd name="connsiteY42" fmla="*/ 10000 h 10000"/>
                  <a:gd name="connsiteX43" fmla="*/ 10023 w 10028"/>
                  <a:gd name="connsiteY43" fmla="*/ 10000 h 10000"/>
                  <a:gd name="connsiteX44" fmla="*/ 10023 w 10028"/>
                  <a:gd name="connsiteY44" fmla="*/ 10000 h 10000"/>
                  <a:gd name="connsiteX45" fmla="*/ 10028 w 10028"/>
                  <a:gd name="connsiteY45" fmla="*/ 9945 h 10000"/>
                  <a:gd name="connsiteX46" fmla="*/ 10028 w 10028"/>
                  <a:gd name="connsiteY46" fmla="*/ 9945 h 10000"/>
                  <a:gd name="connsiteX47" fmla="*/ 10028 w 10028"/>
                  <a:gd name="connsiteY47" fmla="*/ 3683 h 10000"/>
                  <a:gd name="connsiteX48" fmla="*/ 10028 w 10028"/>
                  <a:gd name="connsiteY48" fmla="*/ 3683 h 10000"/>
                  <a:gd name="connsiteX49" fmla="*/ 10023 w 10028"/>
                  <a:gd name="connsiteY49" fmla="*/ 3702 h 10000"/>
                  <a:gd name="connsiteX50" fmla="*/ 10023 w 10028"/>
                  <a:gd name="connsiteY50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15 w 10000"/>
                  <a:gd name="connsiteY39" fmla="*/ 1128 h 10000"/>
                  <a:gd name="connsiteX40" fmla="*/ 0 w 10000"/>
                  <a:gd name="connsiteY40" fmla="*/ 1186 h 10000"/>
                  <a:gd name="connsiteX41" fmla="*/ 3450 w 10000"/>
                  <a:gd name="connsiteY41" fmla="*/ 10000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81 w 9986"/>
                  <a:gd name="connsiteY0" fmla="*/ 3702 h 10000"/>
                  <a:gd name="connsiteX1" fmla="*/ 9981 w 9986"/>
                  <a:gd name="connsiteY1" fmla="*/ 3702 h 10000"/>
                  <a:gd name="connsiteX2" fmla="*/ 9888 w 9986"/>
                  <a:gd name="connsiteY2" fmla="*/ 3981 h 10000"/>
                  <a:gd name="connsiteX3" fmla="*/ 9796 w 9986"/>
                  <a:gd name="connsiteY3" fmla="*/ 4241 h 10000"/>
                  <a:gd name="connsiteX4" fmla="*/ 9698 w 9986"/>
                  <a:gd name="connsiteY4" fmla="*/ 4480 h 10000"/>
                  <a:gd name="connsiteX5" fmla="*/ 9598 w 9986"/>
                  <a:gd name="connsiteY5" fmla="*/ 4703 h 10000"/>
                  <a:gd name="connsiteX6" fmla="*/ 9496 w 9986"/>
                  <a:gd name="connsiteY6" fmla="*/ 4926 h 10000"/>
                  <a:gd name="connsiteX7" fmla="*/ 9388 w 9986"/>
                  <a:gd name="connsiteY7" fmla="*/ 5129 h 10000"/>
                  <a:gd name="connsiteX8" fmla="*/ 9278 w 9986"/>
                  <a:gd name="connsiteY8" fmla="*/ 5297 h 10000"/>
                  <a:gd name="connsiteX9" fmla="*/ 9164 w 9986"/>
                  <a:gd name="connsiteY9" fmla="*/ 5461 h 10000"/>
                  <a:gd name="connsiteX10" fmla="*/ 9044 w 9986"/>
                  <a:gd name="connsiteY10" fmla="*/ 5610 h 10000"/>
                  <a:gd name="connsiteX11" fmla="*/ 8920 w 9986"/>
                  <a:gd name="connsiteY11" fmla="*/ 5721 h 10000"/>
                  <a:gd name="connsiteX12" fmla="*/ 8790 w 9986"/>
                  <a:gd name="connsiteY12" fmla="*/ 5832 h 10000"/>
                  <a:gd name="connsiteX13" fmla="*/ 8656 w 9986"/>
                  <a:gd name="connsiteY13" fmla="*/ 5905 h 10000"/>
                  <a:gd name="connsiteX14" fmla="*/ 8517 w 9986"/>
                  <a:gd name="connsiteY14" fmla="*/ 5981 h 10000"/>
                  <a:gd name="connsiteX15" fmla="*/ 8371 w 9986"/>
                  <a:gd name="connsiteY15" fmla="*/ 6018 h 10000"/>
                  <a:gd name="connsiteX16" fmla="*/ 8219 w 9986"/>
                  <a:gd name="connsiteY16" fmla="*/ 6018 h 10000"/>
                  <a:gd name="connsiteX17" fmla="*/ 8061 w 9986"/>
                  <a:gd name="connsiteY17" fmla="*/ 6001 h 10000"/>
                  <a:gd name="connsiteX18" fmla="*/ 7895 w 9986"/>
                  <a:gd name="connsiteY18" fmla="*/ 5963 h 10000"/>
                  <a:gd name="connsiteX19" fmla="*/ 7724 w 9986"/>
                  <a:gd name="connsiteY19" fmla="*/ 5905 h 10000"/>
                  <a:gd name="connsiteX20" fmla="*/ 7546 w 9986"/>
                  <a:gd name="connsiteY20" fmla="*/ 5815 h 10000"/>
                  <a:gd name="connsiteX21" fmla="*/ 7358 w 9986"/>
                  <a:gd name="connsiteY21" fmla="*/ 5685 h 10000"/>
                  <a:gd name="connsiteX22" fmla="*/ 7163 w 9986"/>
                  <a:gd name="connsiteY22" fmla="*/ 5536 h 10000"/>
                  <a:gd name="connsiteX23" fmla="*/ 6960 w 9986"/>
                  <a:gd name="connsiteY23" fmla="*/ 5353 h 10000"/>
                  <a:gd name="connsiteX24" fmla="*/ 6750 w 9986"/>
                  <a:gd name="connsiteY24" fmla="*/ 5147 h 10000"/>
                  <a:gd name="connsiteX25" fmla="*/ 6531 w 9986"/>
                  <a:gd name="connsiteY25" fmla="*/ 4908 h 10000"/>
                  <a:gd name="connsiteX26" fmla="*/ 6301 w 9986"/>
                  <a:gd name="connsiteY26" fmla="*/ 4628 h 10000"/>
                  <a:gd name="connsiteX27" fmla="*/ 6065 w 9986"/>
                  <a:gd name="connsiteY27" fmla="*/ 4313 h 10000"/>
                  <a:gd name="connsiteX28" fmla="*/ 5816 w 9986"/>
                  <a:gd name="connsiteY28" fmla="*/ 3960 h 10000"/>
                  <a:gd name="connsiteX29" fmla="*/ 5559 w 9986"/>
                  <a:gd name="connsiteY29" fmla="*/ 3592 h 10000"/>
                  <a:gd name="connsiteX30" fmla="*/ 5291 w 9986"/>
                  <a:gd name="connsiteY30" fmla="*/ 3167 h 10000"/>
                  <a:gd name="connsiteX31" fmla="*/ 5015 w 9986"/>
                  <a:gd name="connsiteY31" fmla="*/ 2724 h 10000"/>
                  <a:gd name="connsiteX32" fmla="*/ 4727 w 9986"/>
                  <a:gd name="connsiteY32" fmla="*/ 2240 h 10000"/>
                  <a:gd name="connsiteX33" fmla="*/ 4427 w 9986"/>
                  <a:gd name="connsiteY33" fmla="*/ 1703 h 10000"/>
                  <a:gd name="connsiteX34" fmla="*/ 4427 w 9986"/>
                  <a:gd name="connsiteY34" fmla="*/ 1703 h 10000"/>
                  <a:gd name="connsiteX35" fmla="*/ 4129 w 9986"/>
                  <a:gd name="connsiteY35" fmla="*/ 1186 h 10000"/>
                  <a:gd name="connsiteX36" fmla="*/ 3842 w 9986"/>
                  <a:gd name="connsiteY36" fmla="*/ 740 h 10000"/>
                  <a:gd name="connsiteX37" fmla="*/ 3566 w 9986"/>
                  <a:gd name="connsiteY37" fmla="*/ 332 h 10000"/>
                  <a:gd name="connsiteX38" fmla="*/ 3302 w 9986"/>
                  <a:gd name="connsiteY38" fmla="*/ 0 h 10000"/>
                  <a:gd name="connsiteX39" fmla="*/ 1 w 9986"/>
                  <a:gd name="connsiteY39" fmla="*/ 1128 h 10000"/>
                  <a:gd name="connsiteX40" fmla="*/ 3293 w 9986"/>
                  <a:gd name="connsiteY40" fmla="*/ 60 h 10000"/>
                  <a:gd name="connsiteX41" fmla="*/ 3436 w 9986"/>
                  <a:gd name="connsiteY41" fmla="*/ 10000 h 10000"/>
                  <a:gd name="connsiteX42" fmla="*/ 9981 w 9986"/>
                  <a:gd name="connsiteY42" fmla="*/ 10000 h 10000"/>
                  <a:gd name="connsiteX43" fmla="*/ 9981 w 9986"/>
                  <a:gd name="connsiteY43" fmla="*/ 10000 h 10000"/>
                  <a:gd name="connsiteX44" fmla="*/ 9986 w 9986"/>
                  <a:gd name="connsiteY44" fmla="*/ 9945 h 10000"/>
                  <a:gd name="connsiteX45" fmla="*/ 9986 w 9986"/>
                  <a:gd name="connsiteY45" fmla="*/ 9945 h 10000"/>
                  <a:gd name="connsiteX46" fmla="*/ 9986 w 9986"/>
                  <a:gd name="connsiteY46" fmla="*/ 3683 h 10000"/>
                  <a:gd name="connsiteX47" fmla="*/ 9986 w 9986"/>
                  <a:gd name="connsiteY47" fmla="*/ 3683 h 10000"/>
                  <a:gd name="connsiteX48" fmla="*/ 9981 w 9986"/>
                  <a:gd name="connsiteY48" fmla="*/ 3702 h 10000"/>
                  <a:gd name="connsiteX49" fmla="*/ 9981 w 9986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192 w 10000"/>
                  <a:gd name="connsiteY40" fmla="*/ 164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192 w 10000"/>
                  <a:gd name="connsiteY40" fmla="*/ 164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43 w 9948"/>
                  <a:gd name="connsiteY0" fmla="*/ 3702 h 10000"/>
                  <a:gd name="connsiteX1" fmla="*/ 9943 w 9948"/>
                  <a:gd name="connsiteY1" fmla="*/ 3702 h 10000"/>
                  <a:gd name="connsiteX2" fmla="*/ 9850 w 9948"/>
                  <a:gd name="connsiteY2" fmla="*/ 3981 h 10000"/>
                  <a:gd name="connsiteX3" fmla="*/ 9758 w 9948"/>
                  <a:gd name="connsiteY3" fmla="*/ 4241 h 10000"/>
                  <a:gd name="connsiteX4" fmla="*/ 9660 w 9948"/>
                  <a:gd name="connsiteY4" fmla="*/ 4480 h 10000"/>
                  <a:gd name="connsiteX5" fmla="*/ 9559 w 9948"/>
                  <a:gd name="connsiteY5" fmla="*/ 4703 h 10000"/>
                  <a:gd name="connsiteX6" fmla="*/ 9457 w 9948"/>
                  <a:gd name="connsiteY6" fmla="*/ 4926 h 10000"/>
                  <a:gd name="connsiteX7" fmla="*/ 9349 w 9948"/>
                  <a:gd name="connsiteY7" fmla="*/ 5129 h 10000"/>
                  <a:gd name="connsiteX8" fmla="*/ 9239 w 9948"/>
                  <a:gd name="connsiteY8" fmla="*/ 5297 h 10000"/>
                  <a:gd name="connsiteX9" fmla="*/ 9125 w 9948"/>
                  <a:gd name="connsiteY9" fmla="*/ 5461 h 10000"/>
                  <a:gd name="connsiteX10" fmla="*/ 9005 w 9948"/>
                  <a:gd name="connsiteY10" fmla="*/ 5610 h 10000"/>
                  <a:gd name="connsiteX11" fmla="*/ 8881 w 9948"/>
                  <a:gd name="connsiteY11" fmla="*/ 5721 h 10000"/>
                  <a:gd name="connsiteX12" fmla="*/ 8750 w 9948"/>
                  <a:gd name="connsiteY12" fmla="*/ 5832 h 10000"/>
                  <a:gd name="connsiteX13" fmla="*/ 8616 w 9948"/>
                  <a:gd name="connsiteY13" fmla="*/ 5905 h 10000"/>
                  <a:gd name="connsiteX14" fmla="*/ 8477 w 9948"/>
                  <a:gd name="connsiteY14" fmla="*/ 5981 h 10000"/>
                  <a:gd name="connsiteX15" fmla="*/ 8331 w 9948"/>
                  <a:gd name="connsiteY15" fmla="*/ 6018 h 10000"/>
                  <a:gd name="connsiteX16" fmla="*/ 8179 w 9948"/>
                  <a:gd name="connsiteY16" fmla="*/ 6018 h 10000"/>
                  <a:gd name="connsiteX17" fmla="*/ 8020 w 9948"/>
                  <a:gd name="connsiteY17" fmla="*/ 6001 h 10000"/>
                  <a:gd name="connsiteX18" fmla="*/ 7854 w 9948"/>
                  <a:gd name="connsiteY18" fmla="*/ 5963 h 10000"/>
                  <a:gd name="connsiteX19" fmla="*/ 7683 w 9948"/>
                  <a:gd name="connsiteY19" fmla="*/ 5905 h 10000"/>
                  <a:gd name="connsiteX20" fmla="*/ 7505 w 9948"/>
                  <a:gd name="connsiteY20" fmla="*/ 5815 h 10000"/>
                  <a:gd name="connsiteX21" fmla="*/ 7316 w 9948"/>
                  <a:gd name="connsiteY21" fmla="*/ 5685 h 10000"/>
                  <a:gd name="connsiteX22" fmla="*/ 7121 w 9948"/>
                  <a:gd name="connsiteY22" fmla="*/ 5536 h 10000"/>
                  <a:gd name="connsiteX23" fmla="*/ 6918 w 9948"/>
                  <a:gd name="connsiteY23" fmla="*/ 5353 h 10000"/>
                  <a:gd name="connsiteX24" fmla="*/ 6707 w 9948"/>
                  <a:gd name="connsiteY24" fmla="*/ 5147 h 10000"/>
                  <a:gd name="connsiteX25" fmla="*/ 6488 w 9948"/>
                  <a:gd name="connsiteY25" fmla="*/ 4908 h 10000"/>
                  <a:gd name="connsiteX26" fmla="*/ 6258 w 9948"/>
                  <a:gd name="connsiteY26" fmla="*/ 4628 h 10000"/>
                  <a:gd name="connsiteX27" fmla="*/ 6022 w 9948"/>
                  <a:gd name="connsiteY27" fmla="*/ 4313 h 10000"/>
                  <a:gd name="connsiteX28" fmla="*/ 5772 w 9948"/>
                  <a:gd name="connsiteY28" fmla="*/ 3960 h 10000"/>
                  <a:gd name="connsiteX29" fmla="*/ 5515 w 9948"/>
                  <a:gd name="connsiteY29" fmla="*/ 3592 h 10000"/>
                  <a:gd name="connsiteX30" fmla="*/ 5246 w 9948"/>
                  <a:gd name="connsiteY30" fmla="*/ 3167 h 10000"/>
                  <a:gd name="connsiteX31" fmla="*/ 4970 w 9948"/>
                  <a:gd name="connsiteY31" fmla="*/ 2724 h 10000"/>
                  <a:gd name="connsiteX32" fmla="*/ 4682 w 9948"/>
                  <a:gd name="connsiteY32" fmla="*/ 2240 h 10000"/>
                  <a:gd name="connsiteX33" fmla="*/ 4381 w 9948"/>
                  <a:gd name="connsiteY33" fmla="*/ 1703 h 10000"/>
                  <a:gd name="connsiteX34" fmla="*/ 4381 w 9948"/>
                  <a:gd name="connsiteY34" fmla="*/ 1703 h 10000"/>
                  <a:gd name="connsiteX35" fmla="*/ 4083 w 9948"/>
                  <a:gd name="connsiteY35" fmla="*/ 1186 h 10000"/>
                  <a:gd name="connsiteX36" fmla="*/ 3795 w 9948"/>
                  <a:gd name="connsiteY36" fmla="*/ 740 h 10000"/>
                  <a:gd name="connsiteX37" fmla="*/ 3519 w 9948"/>
                  <a:gd name="connsiteY37" fmla="*/ 332 h 10000"/>
                  <a:gd name="connsiteX38" fmla="*/ 3255 w 9948"/>
                  <a:gd name="connsiteY38" fmla="*/ 0 h 10000"/>
                  <a:gd name="connsiteX39" fmla="*/ 1 w 9948"/>
                  <a:gd name="connsiteY39" fmla="*/ 921 h 10000"/>
                  <a:gd name="connsiteX40" fmla="*/ 3140 w 9948"/>
                  <a:gd name="connsiteY40" fmla="*/ 164 h 10000"/>
                  <a:gd name="connsiteX41" fmla="*/ 3229 w 9948"/>
                  <a:gd name="connsiteY41" fmla="*/ 8943 h 10000"/>
                  <a:gd name="connsiteX42" fmla="*/ 9943 w 9948"/>
                  <a:gd name="connsiteY42" fmla="*/ 10000 h 10000"/>
                  <a:gd name="connsiteX43" fmla="*/ 9943 w 9948"/>
                  <a:gd name="connsiteY43" fmla="*/ 10000 h 10000"/>
                  <a:gd name="connsiteX44" fmla="*/ 9948 w 9948"/>
                  <a:gd name="connsiteY44" fmla="*/ 9945 h 10000"/>
                  <a:gd name="connsiteX45" fmla="*/ 9948 w 9948"/>
                  <a:gd name="connsiteY45" fmla="*/ 9945 h 10000"/>
                  <a:gd name="connsiteX46" fmla="*/ 9948 w 9948"/>
                  <a:gd name="connsiteY46" fmla="*/ 3683 h 10000"/>
                  <a:gd name="connsiteX47" fmla="*/ 9948 w 9948"/>
                  <a:gd name="connsiteY47" fmla="*/ 3683 h 10000"/>
                  <a:gd name="connsiteX48" fmla="*/ 9943 w 9948"/>
                  <a:gd name="connsiteY48" fmla="*/ 3702 h 10000"/>
                  <a:gd name="connsiteX49" fmla="*/ 9943 w 9948"/>
                  <a:gd name="connsiteY49" fmla="*/ 3702 h 10000"/>
                  <a:gd name="connsiteX0" fmla="*/ 7746 w 7751"/>
                  <a:gd name="connsiteY0" fmla="*/ 3702 h 10000"/>
                  <a:gd name="connsiteX1" fmla="*/ 7746 w 7751"/>
                  <a:gd name="connsiteY1" fmla="*/ 3702 h 10000"/>
                  <a:gd name="connsiteX2" fmla="*/ 7652 w 7751"/>
                  <a:gd name="connsiteY2" fmla="*/ 3981 h 10000"/>
                  <a:gd name="connsiteX3" fmla="*/ 7560 w 7751"/>
                  <a:gd name="connsiteY3" fmla="*/ 4241 h 10000"/>
                  <a:gd name="connsiteX4" fmla="*/ 7461 w 7751"/>
                  <a:gd name="connsiteY4" fmla="*/ 4480 h 10000"/>
                  <a:gd name="connsiteX5" fmla="*/ 7360 w 7751"/>
                  <a:gd name="connsiteY5" fmla="*/ 4703 h 10000"/>
                  <a:gd name="connsiteX6" fmla="*/ 7257 w 7751"/>
                  <a:gd name="connsiteY6" fmla="*/ 4926 h 10000"/>
                  <a:gd name="connsiteX7" fmla="*/ 7149 w 7751"/>
                  <a:gd name="connsiteY7" fmla="*/ 5129 h 10000"/>
                  <a:gd name="connsiteX8" fmla="*/ 7038 w 7751"/>
                  <a:gd name="connsiteY8" fmla="*/ 5297 h 10000"/>
                  <a:gd name="connsiteX9" fmla="*/ 6924 w 7751"/>
                  <a:gd name="connsiteY9" fmla="*/ 5461 h 10000"/>
                  <a:gd name="connsiteX10" fmla="*/ 6803 w 7751"/>
                  <a:gd name="connsiteY10" fmla="*/ 5610 h 10000"/>
                  <a:gd name="connsiteX11" fmla="*/ 6678 w 7751"/>
                  <a:gd name="connsiteY11" fmla="*/ 5721 h 10000"/>
                  <a:gd name="connsiteX12" fmla="*/ 6547 w 7751"/>
                  <a:gd name="connsiteY12" fmla="*/ 5832 h 10000"/>
                  <a:gd name="connsiteX13" fmla="*/ 6412 w 7751"/>
                  <a:gd name="connsiteY13" fmla="*/ 5905 h 10000"/>
                  <a:gd name="connsiteX14" fmla="*/ 6272 w 7751"/>
                  <a:gd name="connsiteY14" fmla="*/ 5981 h 10000"/>
                  <a:gd name="connsiteX15" fmla="*/ 6126 w 7751"/>
                  <a:gd name="connsiteY15" fmla="*/ 6018 h 10000"/>
                  <a:gd name="connsiteX16" fmla="*/ 5973 w 7751"/>
                  <a:gd name="connsiteY16" fmla="*/ 6018 h 10000"/>
                  <a:gd name="connsiteX17" fmla="*/ 5813 w 7751"/>
                  <a:gd name="connsiteY17" fmla="*/ 6001 h 10000"/>
                  <a:gd name="connsiteX18" fmla="*/ 5646 w 7751"/>
                  <a:gd name="connsiteY18" fmla="*/ 5963 h 10000"/>
                  <a:gd name="connsiteX19" fmla="*/ 5474 w 7751"/>
                  <a:gd name="connsiteY19" fmla="*/ 5905 h 10000"/>
                  <a:gd name="connsiteX20" fmla="*/ 5295 w 7751"/>
                  <a:gd name="connsiteY20" fmla="*/ 5815 h 10000"/>
                  <a:gd name="connsiteX21" fmla="*/ 5105 w 7751"/>
                  <a:gd name="connsiteY21" fmla="*/ 5685 h 10000"/>
                  <a:gd name="connsiteX22" fmla="*/ 4909 w 7751"/>
                  <a:gd name="connsiteY22" fmla="*/ 5536 h 10000"/>
                  <a:gd name="connsiteX23" fmla="*/ 4705 w 7751"/>
                  <a:gd name="connsiteY23" fmla="*/ 5353 h 10000"/>
                  <a:gd name="connsiteX24" fmla="*/ 4493 w 7751"/>
                  <a:gd name="connsiteY24" fmla="*/ 5147 h 10000"/>
                  <a:gd name="connsiteX25" fmla="*/ 4273 w 7751"/>
                  <a:gd name="connsiteY25" fmla="*/ 4908 h 10000"/>
                  <a:gd name="connsiteX26" fmla="*/ 4042 w 7751"/>
                  <a:gd name="connsiteY26" fmla="*/ 4628 h 10000"/>
                  <a:gd name="connsiteX27" fmla="*/ 3804 w 7751"/>
                  <a:gd name="connsiteY27" fmla="*/ 4313 h 10000"/>
                  <a:gd name="connsiteX28" fmla="*/ 3553 w 7751"/>
                  <a:gd name="connsiteY28" fmla="*/ 3960 h 10000"/>
                  <a:gd name="connsiteX29" fmla="*/ 3295 w 7751"/>
                  <a:gd name="connsiteY29" fmla="*/ 3592 h 10000"/>
                  <a:gd name="connsiteX30" fmla="*/ 3024 w 7751"/>
                  <a:gd name="connsiteY30" fmla="*/ 3167 h 10000"/>
                  <a:gd name="connsiteX31" fmla="*/ 2747 w 7751"/>
                  <a:gd name="connsiteY31" fmla="*/ 2724 h 10000"/>
                  <a:gd name="connsiteX32" fmla="*/ 2457 w 7751"/>
                  <a:gd name="connsiteY32" fmla="*/ 2240 h 10000"/>
                  <a:gd name="connsiteX33" fmla="*/ 2155 w 7751"/>
                  <a:gd name="connsiteY33" fmla="*/ 1703 h 10000"/>
                  <a:gd name="connsiteX34" fmla="*/ 2155 w 7751"/>
                  <a:gd name="connsiteY34" fmla="*/ 1703 h 10000"/>
                  <a:gd name="connsiteX35" fmla="*/ 1855 w 7751"/>
                  <a:gd name="connsiteY35" fmla="*/ 1186 h 10000"/>
                  <a:gd name="connsiteX36" fmla="*/ 1566 w 7751"/>
                  <a:gd name="connsiteY36" fmla="*/ 740 h 10000"/>
                  <a:gd name="connsiteX37" fmla="*/ 1288 w 7751"/>
                  <a:gd name="connsiteY37" fmla="*/ 332 h 10000"/>
                  <a:gd name="connsiteX38" fmla="*/ 1023 w 7751"/>
                  <a:gd name="connsiteY38" fmla="*/ 0 h 10000"/>
                  <a:gd name="connsiteX39" fmla="*/ 1 w 7751"/>
                  <a:gd name="connsiteY39" fmla="*/ 159 h 10000"/>
                  <a:gd name="connsiteX40" fmla="*/ 907 w 7751"/>
                  <a:gd name="connsiteY40" fmla="*/ 164 h 10000"/>
                  <a:gd name="connsiteX41" fmla="*/ 997 w 7751"/>
                  <a:gd name="connsiteY41" fmla="*/ 8943 h 10000"/>
                  <a:gd name="connsiteX42" fmla="*/ 7746 w 7751"/>
                  <a:gd name="connsiteY42" fmla="*/ 10000 h 10000"/>
                  <a:gd name="connsiteX43" fmla="*/ 7746 w 7751"/>
                  <a:gd name="connsiteY43" fmla="*/ 10000 h 10000"/>
                  <a:gd name="connsiteX44" fmla="*/ 7751 w 7751"/>
                  <a:gd name="connsiteY44" fmla="*/ 9945 h 10000"/>
                  <a:gd name="connsiteX45" fmla="*/ 7751 w 7751"/>
                  <a:gd name="connsiteY45" fmla="*/ 9945 h 10000"/>
                  <a:gd name="connsiteX46" fmla="*/ 7751 w 7751"/>
                  <a:gd name="connsiteY46" fmla="*/ 3683 h 10000"/>
                  <a:gd name="connsiteX47" fmla="*/ 7751 w 7751"/>
                  <a:gd name="connsiteY47" fmla="*/ 3683 h 10000"/>
                  <a:gd name="connsiteX48" fmla="*/ 7746 w 7751"/>
                  <a:gd name="connsiteY48" fmla="*/ 3702 h 10000"/>
                  <a:gd name="connsiteX49" fmla="*/ 7746 w 7751"/>
                  <a:gd name="connsiteY49" fmla="*/ 3702 h 10000"/>
                  <a:gd name="connsiteX0" fmla="*/ 8824 w 8830"/>
                  <a:gd name="connsiteY0" fmla="*/ 3702 h 10000"/>
                  <a:gd name="connsiteX1" fmla="*/ 8824 w 8830"/>
                  <a:gd name="connsiteY1" fmla="*/ 3702 h 10000"/>
                  <a:gd name="connsiteX2" fmla="*/ 8702 w 8830"/>
                  <a:gd name="connsiteY2" fmla="*/ 3981 h 10000"/>
                  <a:gd name="connsiteX3" fmla="*/ 8584 w 8830"/>
                  <a:gd name="connsiteY3" fmla="*/ 4241 h 10000"/>
                  <a:gd name="connsiteX4" fmla="*/ 8456 w 8830"/>
                  <a:gd name="connsiteY4" fmla="*/ 4480 h 10000"/>
                  <a:gd name="connsiteX5" fmla="*/ 8326 w 8830"/>
                  <a:gd name="connsiteY5" fmla="*/ 4703 h 10000"/>
                  <a:gd name="connsiteX6" fmla="*/ 8193 w 8830"/>
                  <a:gd name="connsiteY6" fmla="*/ 4926 h 10000"/>
                  <a:gd name="connsiteX7" fmla="*/ 8053 w 8830"/>
                  <a:gd name="connsiteY7" fmla="*/ 5129 h 10000"/>
                  <a:gd name="connsiteX8" fmla="*/ 7910 w 8830"/>
                  <a:gd name="connsiteY8" fmla="*/ 5297 h 10000"/>
                  <a:gd name="connsiteX9" fmla="*/ 7763 w 8830"/>
                  <a:gd name="connsiteY9" fmla="*/ 5461 h 10000"/>
                  <a:gd name="connsiteX10" fmla="*/ 7607 w 8830"/>
                  <a:gd name="connsiteY10" fmla="*/ 5610 h 10000"/>
                  <a:gd name="connsiteX11" fmla="*/ 7446 w 8830"/>
                  <a:gd name="connsiteY11" fmla="*/ 5721 h 10000"/>
                  <a:gd name="connsiteX12" fmla="*/ 7277 w 8830"/>
                  <a:gd name="connsiteY12" fmla="*/ 5832 h 10000"/>
                  <a:gd name="connsiteX13" fmla="*/ 7102 w 8830"/>
                  <a:gd name="connsiteY13" fmla="*/ 5905 h 10000"/>
                  <a:gd name="connsiteX14" fmla="*/ 6922 w 8830"/>
                  <a:gd name="connsiteY14" fmla="*/ 5981 h 10000"/>
                  <a:gd name="connsiteX15" fmla="*/ 6733 w 8830"/>
                  <a:gd name="connsiteY15" fmla="*/ 6018 h 10000"/>
                  <a:gd name="connsiteX16" fmla="*/ 6536 w 8830"/>
                  <a:gd name="connsiteY16" fmla="*/ 6018 h 10000"/>
                  <a:gd name="connsiteX17" fmla="*/ 6330 w 8830"/>
                  <a:gd name="connsiteY17" fmla="*/ 6001 h 10000"/>
                  <a:gd name="connsiteX18" fmla="*/ 6114 w 8830"/>
                  <a:gd name="connsiteY18" fmla="*/ 5963 h 10000"/>
                  <a:gd name="connsiteX19" fmla="*/ 5892 w 8830"/>
                  <a:gd name="connsiteY19" fmla="*/ 5905 h 10000"/>
                  <a:gd name="connsiteX20" fmla="*/ 5661 w 8830"/>
                  <a:gd name="connsiteY20" fmla="*/ 5815 h 10000"/>
                  <a:gd name="connsiteX21" fmla="*/ 5416 w 8830"/>
                  <a:gd name="connsiteY21" fmla="*/ 5685 h 10000"/>
                  <a:gd name="connsiteX22" fmla="*/ 5163 w 8830"/>
                  <a:gd name="connsiteY22" fmla="*/ 5536 h 10000"/>
                  <a:gd name="connsiteX23" fmla="*/ 4900 w 8830"/>
                  <a:gd name="connsiteY23" fmla="*/ 5353 h 10000"/>
                  <a:gd name="connsiteX24" fmla="*/ 4627 w 8830"/>
                  <a:gd name="connsiteY24" fmla="*/ 5147 h 10000"/>
                  <a:gd name="connsiteX25" fmla="*/ 4343 w 8830"/>
                  <a:gd name="connsiteY25" fmla="*/ 4908 h 10000"/>
                  <a:gd name="connsiteX26" fmla="*/ 4045 w 8830"/>
                  <a:gd name="connsiteY26" fmla="*/ 4628 h 10000"/>
                  <a:gd name="connsiteX27" fmla="*/ 3738 w 8830"/>
                  <a:gd name="connsiteY27" fmla="*/ 4313 h 10000"/>
                  <a:gd name="connsiteX28" fmla="*/ 3414 w 8830"/>
                  <a:gd name="connsiteY28" fmla="*/ 3960 h 10000"/>
                  <a:gd name="connsiteX29" fmla="*/ 3081 w 8830"/>
                  <a:gd name="connsiteY29" fmla="*/ 3592 h 10000"/>
                  <a:gd name="connsiteX30" fmla="*/ 2731 w 8830"/>
                  <a:gd name="connsiteY30" fmla="*/ 3167 h 10000"/>
                  <a:gd name="connsiteX31" fmla="*/ 2374 w 8830"/>
                  <a:gd name="connsiteY31" fmla="*/ 2724 h 10000"/>
                  <a:gd name="connsiteX32" fmla="*/ 2000 w 8830"/>
                  <a:gd name="connsiteY32" fmla="*/ 2240 h 10000"/>
                  <a:gd name="connsiteX33" fmla="*/ 1610 w 8830"/>
                  <a:gd name="connsiteY33" fmla="*/ 1703 h 10000"/>
                  <a:gd name="connsiteX34" fmla="*/ 1610 w 8830"/>
                  <a:gd name="connsiteY34" fmla="*/ 1703 h 10000"/>
                  <a:gd name="connsiteX35" fmla="*/ 1223 w 8830"/>
                  <a:gd name="connsiteY35" fmla="*/ 1186 h 10000"/>
                  <a:gd name="connsiteX36" fmla="*/ 850 w 8830"/>
                  <a:gd name="connsiteY36" fmla="*/ 740 h 10000"/>
                  <a:gd name="connsiteX37" fmla="*/ 492 w 8830"/>
                  <a:gd name="connsiteY37" fmla="*/ 332 h 10000"/>
                  <a:gd name="connsiteX38" fmla="*/ 150 w 8830"/>
                  <a:gd name="connsiteY38" fmla="*/ 0 h 10000"/>
                  <a:gd name="connsiteX39" fmla="*/ 0 w 8830"/>
                  <a:gd name="connsiteY39" fmla="*/ 164 h 10000"/>
                  <a:gd name="connsiteX40" fmla="*/ 116 w 8830"/>
                  <a:gd name="connsiteY40" fmla="*/ 8943 h 10000"/>
                  <a:gd name="connsiteX41" fmla="*/ 8824 w 8830"/>
                  <a:gd name="connsiteY41" fmla="*/ 10000 h 10000"/>
                  <a:gd name="connsiteX42" fmla="*/ 8824 w 8830"/>
                  <a:gd name="connsiteY42" fmla="*/ 10000 h 10000"/>
                  <a:gd name="connsiteX43" fmla="*/ 8830 w 8830"/>
                  <a:gd name="connsiteY43" fmla="*/ 9945 h 10000"/>
                  <a:gd name="connsiteX44" fmla="*/ 8830 w 8830"/>
                  <a:gd name="connsiteY44" fmla="*/ 9945 h 10000"/>
                  <a:gd name="connsiteX45" fmla="*/ 8830 w 8830"/>
                  <a:gd name="connsiteY45" fmla="*/ 3683 h 10000"/>
                  <a:gd name="connsiteX46" fmla="*/ 8830 w 8830"/>
                  <a:gd name="connsiteY46" fmla="*/ 3683 h 10000"/>
                  <a:gd name="connsiteX47" fmla="*/ 8824 w 8830"/>
                  <a:gd name="connsiteY47" fmla="*/ 3702 h 10000"/>
                  <a:gd name="connsiteX48" fmla="*/ 8824 w 8830"/>
                  <a:gd name="connsiteY48" fmla="*/ 3702 h 10000"/>
                  <a:gd name="connsiteX0" fmla="*/ 9993 w 10000"/>
                  <a:gd name="connsiteY0" fmla="*/ 3702 h 10000"/>
                  <a:gd name="connsiteX1" fmla="*/ 9993 w 10000"/>
                  <a:gd name="connsiteY1" fmla="*/ 3702 h 10000"/>
                  <a:gd name="connsiteX2" fmla="*/ 9855 w 10000"/>
                  <a:gd name="connsiteY2" fmla="*/ 3981 h 10000"/>
                  <a:gd name="connsiteX3" fmla="*/ 9721 w 10000"/>
                  <a:gd name="connsiteY3" fmla="*/ 4241 h 10000"/>
                  <a:gd name="connsiteX4" fmla="*/ 9576 w 10000"/>
                  <a:gd name="connsiteY4" fmla="*/ 4480 h 10000"/>
                  <a:gd name="connsiteX5" fmla="*/ 9429 w 10000"/>
                  <a:gd name="connsiteY5" fmla="*/ 4703 h 10000"/>
                  <a:gd name="connsiteX6" fmla="*/ 9279 w 10000"/>
                  <a:gd name="connsiteY6" fmla="*/ 4926 h 10000"/>
                  <a:gd name="connsiteX7" fmla="*/ 9120 w 10000"/>
                  <a:gd name="connsiteY7" fmla="*/ 5129 h 10000"/>
                  <a:gd name="connsiteX8" fmla="*/ 8958 w 10000"/>
                  <a:gd name="connsiteY8" fmla="*/ 5297 h 10000"/>
                  <a:gd name="connsiteX9" fmla="*/ 8792 w 10000"/>
                  <a:gd name="connsiteY9" fmla="*/ 5461 h 10000"/>
                  <a:gd name="connsiteX10" fmla="*/ 8615 w 10000"/>
                  <a:gd name="connsiteY10" fmla="*/ 5610 h 10000"/>
                  <a:gd name="connsiteX11" fmla="*/ 8433 w 10000"/>
                  <a:gd name="connsiteY11" fmla="*/ 5721 h 10000"/>
                  <a:gd name="connsiteX12" fmla="*/ 8241 w 10000"/>
                  <a:gd name="connsiteY12" fmla="*/ 5832 h 10000"/>
                  <a:gd name="connsiteX13" fmla="*/ 8043 w 10000"/>
                  <a:gd name="connsiteY13" fmla="*/ 5905 h 10000"/>
                  <a:gd name="connsiteX14" fmla="*/ 7839 w 10000"/>
                  <a:gd name="connsiteY14" fmla="*/ 5981 h 10000"/>
                  <a:gd name="connsiteX15" fmla="*/ 7625 w 10000"/>
                  <a:gd name="connsiteY15" fmla="*/ 6018 h 10000"/>
                  <a:gd name="connsiteX16" fmla="*/ 7402 w 10000"/>
                  <a:gd name="connsiteY16" fmla="*/ 6018 h 10000"/>
                  <a:gd name="connsiteX17" fmla="*/ 7169 w 10000"/>
                  <a:gd name="connsiteY17" fmla="*/ 6001 h 10000"/>
                  <a:gd name="connsiteX18" fmla="*/ 6924 w 10000"/>
                  <a:gd name="connsiteY18" fmla="*/ 5963 h 10000"/>
                  <a:gd name="connsiteX19" fmla="*/ 6673 w 10000"/>
                  <a:gd name="connsiteY19" fmla="*/ 5905 h 10000"/>
                  <a:gd name="connsiteX20" fmla="*/ 6411 w 10000"/>
                  <a:gd name="connsiteY20" fmla="*/ 5815 h 10000"/>
                  <a:gd name="connsiteX21" fmla="*/ 6134 w 10000"/>
                  <a:gd name="connsiteY21" fmla="*/ 5685 h 10000"/>
                  <a:gd name="connsiteX22" fmla="*/ 5847 w 10000"/>
                  <a:gd name="connsiteY22" fmla="*/ 5536 h 10000"/>
                  <a:gd name="connsiteX23" fmla="*/ 5549 w 10000"/>
                  <a:gd name="connsiteY23" fmla="*/ 5353 h 10000"/>
                  <a:gd name="connsiteX24" fmla="*/ 5240 w 10000"/>
                  <a:gd name="connsiteY24" fmla="*/ 5147 h 10000"/>
                  <a:gd name="connsiteX25" fmla="*/ 4918 w 10000"/>
                  <a:gd name="connsiteY25" fmla="*/ 4908 h 10000"/>
                  <a:gd name="connsiteX26" fmla="*/ 4581 w 10000"/>
                  <a:gd name="connsiteY26" fmla="*/ 4628 h 10000"/>
                  <a:gd name="connsiteX27" fmla="*/ 4233 w 10000"/>
                  <a:gd name="connsiteY27" fmla="*/ 4313 h 10000"/>
                  <a:gd name="connsiteX28" fmla="*/ 3866 w 10000"/>
                  <a:gd name="connsiteY28" fmla="*/ 3960 h 10000"/>
                  <a:gd name="connsiteX29" fmla="*/ 3489 w 10000"/>
                  <a:gd name="connsiteY29" fmla="*/ 3592 h 10000"/>
                  <a:gd name="connsiteX30" fmla="*/ 3093 w 10000"/>
                  <a:gd name="connsiteY30" fmla="*/ 3167 h 10000"/>
                  <a:gd name="connsiteX31" fmla="*/ 2689 w 10000"/>
                  <a:gd name="connsiteY31" fmla="*/ 2724 h 10000"/>
                  <a:gd name="connsiteX32" fmla="*/ 2265 w 10000"/>
                  <a:gd name="connsiteY32" fmla="*/ 2240 h 10000"/>
                  <a:gd name="connsiteX33" fmla="*/ 1823 w 10000"/>
                  <a:gd name="connsiteY33" fmla="*/ 1703 h 10000"/>
                  <a:gd name="connsiteX34" fmla="*/ 1823 w 10000"/>
                  <a:gd name="connsiteY34" fmla="*/ 1703 h 10000"/>
                  <a:gd name="connsiteX35" fmla="*/ 1385 w 10000"/>
                  <a:gd name="connsiteY35" fmla="*/ 1186 h 10000"/>
                  <a:gd name="connsiteX36" fmla="*/ 963 w 10000"/>
                  <a:gd name="connsiteY36" fmla="*/ 740 h 10000"/>
                  <a:gd name="connsiteX37" fmla="*/ 557 w 10000"/>
                  <a:gd name="connsiteY37" fmla="*/ 332 h 10000"/>
                  <a:gd name="connsiteX38" fmla="*/ 170 w 10000"/>
                  <a:gd name="connsiteY38" fmla="*/ 0 h 10000"/>
                  <a:gd name="connsiteX39" fmla="*/ 0 w 10000"/>
                  <a:gd name="connsiteY39" fmla="*/ 164 h 10000"/>
                  <a:gd name="connsiteX40" fmla="*/ 131 w 10000"/>
                  <a:gd name="connsiteY40" fmla="*/ 8943 h 10000"/>
                  <a:gd name="connsiteX41" fmla="*/ 9993 w 10000"/>
                  <a:gd name="connsiteY41" fmla="*/ 10000 h 10000"/>
                  <a:gd name="connsiteX42" fmla="*/ 9993 w 10000"/>
                  <a:gd name="connsiteY42" fmla="*/ 10000 h 10000"/>
                  <a:gd name="connsiteX43" fmla="*/ 10000 w 10000"/>
                  <a:gd name="connsiteY43" fmla="*/ 9945 h 10000"/>
                  <a:gd name="connsiteX44" fmla="*/ 9998 w 10000"/>
                  <a:gd name="connsiteY44" fmla="*/ 7581 h 10000"/>
                  <a:gd name="connsiteX45" fmla="*/ 10000 w 10000"/>
                  <a:gd name="connsiteY45" fmla="*/ 3683 h 10000"/>
                  <a:gd name="connsiteX46" fmla="*/ 10000 w 10000"/>
                  <a:gd name="connsiteY46" fmla="*/ 3683 h 10000"/>
                  <a:gd name="connsiteX47" fmla="*/ 9993 w 10000"/>
                  <a:gd name="connsiteY47" fmla="*/ 3702 h 10000"/>
                  <a:gd name="connsiteX48" fmla="*/ 9993 w 10000"/>
                  <a:gd name="connsiteY48" fmla="*/ 3702 h 10000"/>
                  <a:gd name="connsiteX0" fmla="*/ 9993 w 10040"/>
                  <a:gd name="connsiteY0" fmla="*/ 3702 h 10000"/>
                  <a:gd name="connsiteX1" fmla="*/ 9993 w 10040"/>
                  <a:gd name="connsiteY1" fmla="*/ 3702 h 10000"/>
                  <a:gd name="connsiteX2" fmla="*/ 9855 w 10040"/>
                  <a:gd name="connsiteY2" fmla="*/ 3981 h 10000"/>
                  <a:gd name="connsiteX3" fmla="*/ 9721 w 10040"/>
                  <a:gd name="connsiteY3" fmla="*/ 4241 h 10000"/>
                  <a:gd name="connsiteX4" fmla="*/ 9576 w 10040"/>
                  <a:gd name="connsiteY4" fmla="*/ 4480 h 10000"/>
                  <a:gd name="connsiteX5" fmla="*/ 9429 w 10040"/>
                  <a:gd name="connsiteY5" fmla="*/ 4703 h 10000"/>
                  <a:gd name="connsiteX6" fmla="*/ 9279 w 10040"/>
                  <a:gd name="connsiteY6" fmla="*/ 4926 h 10000"/>
                  <a:gd name="connsiteX7" fmla="*/ 9120 w 10040"/>
                  <a:gd name="connsiteY7" fmla="*/ 5129 h 10000"/>
                  <a:gd name="connsiteX8" fmla="*/ 8958 w 10040"/>
                  <a:gd name="connsiteY8" fmla="*/ 5297 h 10000"/>
                  <a:gd name="connsiteX9" fmla="*/ 8792 w 10040"/>
                  <a:gd name="connsiteY9" fmla="*/ 5461 h 10000"/>
                  <a:gd name="connsiteX10" fmla="*/ 8615 w 10040"/>
                  <a:gd name="connsiteY10" fmla="*/ 5610 h 10000"/>
                  <a:gd name="connsiteX11" fmla="*/ 8433 w 10040"/>
                  <a:gd name="connsiteY11" fmla="*/ 5721 h 10000"/>
                  <a:gd name="connsiteX12" fmla="*/ 8241 w 10040"/>
                  <a:gd name="connsiteY12" fmla="*/ 5832 h 10000"/>
                  <a:gd name="connsiteX13" fmla="*/ 8043 w 10040"/>
                  <a:gd name="connsiteY13" fmla="*/ 5905 h 10000"/>
                  <a:gd name="connsiteX14" fmla="*/ 7839 w 10040"/>
                  <a:gd name="connsiteY14" fmla="*/ 5981 h 10000"/>
                  <a:gd name="connsiteX15" fmla="*/ 7625 w 10040"/>
                  <a:gd name="connsiteY15" fmla="*/ 6018 h 10000"/>
                  <a:gd name="connsiteX16" fmla="*/ 7402 w 10040"/>
                  <a:gd name="connsiteY16" fmla="*/ 6018 h 10000"/>
                  <a:gd name="connsiteX17" fmla="*/ 7169 w 10040"/>
                  <a:gd name="connsiteY17" fmla="*/ 6001 h 10000"/>
                  <a:gd name="connsiteX18" fmla="*/ 6924 w 10040"/>
                  <a:gd name="connsiteY18" fmla="*/ 5963 h 10000"/>
                  <a:gd name="connsiteX19" fmla="*/ 6673 w 10040"/>
                  <a:gd name="connsiteY19" fmla="*/ 5905 h 10000"/>
                  <a:gd name="connsiteX20" fmla="*/ 6411 w 10040"/>
                  <a:gd name="connsiteY20" fmla="*/ 5815 h 10000"/>
                  <a:gd name="connsiteX21" fmla="*/ 6134 w 10040"/>
                  <a:gd name="connsiteY21" fmla="*/ 5685 h 10000"/>
                  <a:gd name="connsiteX22" fmla="*/ 5847 w 10040"/>
                  <a:gd name="connsiteY22" fmla="*/ 5536 h 10000"/>
                  <a:gd name="connsiteX23" fmla="*/ 5549 w 10040"/>
                  <a:gd name="connsiteY23" fmla="*/ 5353 h 10000"/>
                  <a:gd name="connsiteX24" fmla="*/ 5240 w 10040"/>
                  <a:gd name="connsiteY24" fmla="*/ 5147 h 10000"/>
                  <a:gd name="connsiteX25" fmla="*/ 4918 w 10040"/>
                  <a:gd name="connsiteY25" fmla="*/ 4908 h 10000"/>
                  <a:gd name="connsiteX26" fmla="*/ 4581 w 10040"/>
                  <a:gd name="connsiteY26" fmla="*/ 4628 h 10000"/>
                  <a:gd name="connsiteX27" fmla="*/ 4233 w 10040"/>
                  <a:gd name="connsiteY27" fmla="*/ 4313 h 10000"/>
                  <a:gd name="connsiteX28" fmla="*/ 3866 w 10040"/>
                  <a:gd name="connsiteY28" fmla="*/ 3960 h 10000"/>
                  <a:gd name="connsiteX29" fmla="*/ 3489 w 10040"/>
                  <a:gd name="connsiteY29" fmla="*/ 3592 h 10000"/>
                  <a:gd name="connsiteX30" fmla="*/ 3093 w 10040"/>
                  <a:gd name="connsiteY30" fmla="*/ 3167 h 10000"/>
                  <a:gd name="connsiteX31" fmla="*/ 2689 w 10040"/>
                  <a:gd name="connsiteY31" fmla="*/ 2724 h 10000"/>
                  <a:gd name="connsiteX32" fmla="*/ 2265 w 10040"/>
                  <a:gd name="connsiteY32" fmla="*/ 2240 h 10000"/>
                  <a:gd name="connsiteX33" fmla="*/ 1823 w 10040"/>
                  <a:gd name="connsiteY33" fmla="*/ 1703 h 10000"/>
                  <a:gd name="connsiteX34" fmla="*/ 1823 w 10040"/>
                  <a:gd name="connsiteY34" fmla="*/ 1703 h 10000"/>
                  <a:gd name="connsiteX35" fmla="*/ 1385 w 10040"/>
                  <a:gd name="connsiteY35" fmla="*/ 1186 h 10000"/>
                  <a:gd name="connsiteX36" fmla="*/ 963 w 10040"/>
                  <a:gd name="connsiteY36" fmla="*/ 740 h 10000"/>
                  <a:gd name="connsiteX37" fmla="*/ 557 w 10040"/>
                  <a:gd name="connsiteY37" fmla="*/ 332 h 10000"/>
                  <a:gd name="connsiteX38" fmla="*/ 170 w 10040"/>
                  <a:gd name="connsiteY38" fmla="*/ 0 h 10000"/>
                  <a:gd name="connsiteX39" fmla="*/ 0 w 10040"/>
                  <a:gd name="connsiteY39" fmla="*/ 164 h 10000"/>
                  <a:gd name="connsiteX40" fmla="*/ 131 w 10040"/>
                  <a:gd name="connsiteY40" fmla="*/ 8943 h 10000"/>
                  <a:gd name="connsiteX41" fmla="*/ 9993 w 10040"/>
                  <a:gd name="connsiteY41" fmla="*/ 10000 h 10000"/>
                  <a:gd name="connsiteX42" fmla="*/ 9993 w 10040"/>
                  <a:gd name="connsiteY42" fmla="*/ 10000 h 10000"/>
                  <a:gd name="connsiteX43" fmla="*/ 10040 w 10040"/>
                  <a:gd name="connsiteY43" fmla="*/ 8877 h 10000"/>
                  <a:gd name="connsiteX44" fmla="*/ 9998 w 10040"/>
                  <a:gd name="connsiteY44" fmla="*/ 7581 h 10000"/>
                  <a:gd name="connsiteX45" fmla="*/ 10000 w 10040"/>
                  <a:gd name="connsiteY45" fmla="*/ 3683 h 10000"/>
                  <a:gd name="connsiteX46" fmla="*/ 10000 w 10040"/>
                  <a:gd name="connsiteY46" fmla="*/ 3683 h 10000"/>
                  <a:gd name="connsiteX47" fmla="*/ 9993 w 10040"/>
                  <a:gd name="connsiteY47" fmla="*/ 3702 h 10000"/>
                  <a:gd name="connsiteX48" fmla="*/ 9993 w 10040"/>
                  <a:gd name="connsiteY48" fmla="*/ 3702 h 10000"/>
                  <a:gd name="connsiteX0" fmla="*/ 9993 w 10043"/>
                  <a:gd name="connsiteY0" fmla="*/ 3702 h 10000"/>
                  <a:gd name="connsiteX1" fmla="*/ 9993 w 10043"/>
                  <a:gd name="connsiteY1" fmla="*/ 3702 h 10000"/>
                  <a:gd name="connsiteX2" fmla="*/ 9855 w 10043"/>
                  <a:gd name="connsiteY2" fmla="*/ 3981 h 10000"/>
                  <a:gd name="connsiteX3" fmla="*/ 9721 w 10043"/>
                  <a:gd name="connsiteY3" fmla="*/ 4241 h 10000"/>
                  <a:gd name="connsiteX4" fmla="*/ 9576 w 10043"/>
                  <a:gd name="connsiteY4" fmla="*/ 4480 h 10000"/>
                  <a:gd name="connsiteX5" fmla="*/ 9429 w 10043"/>
                  <a:gd name="connsiteY5" fmla="*/ 4703 h 10000"/>
                  <a:gd name="connsiteX6" fmla="*/ 9279 w 10043"/>
                  <a:gd name="connsiteY6" fmla="*/ 4926 h 10000"/>
                  <a:gd name="connsiteX7" fmla="*/ 9120 w 10043"/>
                  <a:gd name="connsiteY7" fmla="*/ 5129 h 10000"/>
                  <a:gd name="connsiteX8" fmla="*/ 8958 w 10043"/>
                  <a:gd name="connsiteY8" fmla="*/ 5297 h 10000"/>
                  <a:gd name="connsiteX9" fmla="*/ 8792 w 10043"/>
                  <a:gd name="connsiteY9" fmla="*/ 5461 h 10000"/>
                  <a:gd name="connsiteX10" fmla="*/ 8615 w 10043"/>
                  <a:gd name="connsiteY10" fmla="*/ 5610 h 10000"/>
                  <a:gd name="connsiteX11" fmla="*/ 8433 w 10043"/>
                  <a:gd name="connsiteY11" fmla="*/ 5721 h 10000"/>
                  <a:gd name="connsiteX12" fmla="*/ 8241 w 10043"/>
                  <a:gd name="connsiteY12" fmla="*/ 5832 h 10000"/>
                  <a:gd name="connsiteX13" fmla="*/ 8043 w 10043"/>
                  <a:gd name="connsiteY13" fmla="*/ 5905 h 10000"/>
                  <a:gd name="connsiteX14" fmla="*/ 7839 w 10043"/>
                  <a:gd name="connsiteY14" fmla="*/ 5981 h 10000"/>
                  <a:gd name="connsiteX15" fmla="*/ 7625 w 10043"/>
                  <a:gd name="connsiteY15" fmla="*/ 6018 h 10000"/>
                  <a:gd name="connsiteX16" fmla="*/ 7402 w 10043"/>
                  <a:gd name="connsiteY16" fmla="*/ 6018 h 10000"/>
                  <a:gd name="connsiteX17" fmla="*/ 7169 w 10043"/>
                  <a:gd name="connsiteY17" fmla="*/ 6001 h 10000"/>
                  <a:gd name="connsiteX18" fmla="*/ 6924 w 10043"/>
                  <a:gd name="connsiteY18" fmla="*/ 5963 h 10000"/>
                  <a:gd name="connsiteX19" fmla="*/ 6673 w 10043"/>
                  <a:gd name="connsiteY19" fmla="*/ 5905 h 10000"/>
                  <a:gd name="connsiteX20" fmla="*/ 6411 w 10043"/>
                  <a:gd name="connsiteY20" fmla="*/ 5815 h 10000"/>
                  <a:gd name="connsiteX21" fmla="*/ 6134 w 10043"/>
                  <a:gd name="connsiteY21" fmla="*/ 5685 h 10000"/>
                  <a:gd name="connsiteX22" fmla="*/ 5847 w 10043"/>
                  <a:gd name="connsiteY22" fmla="*/ 5536 h 10000"/>
                  <a:gd name="connsiteX23" fmla="*/ 5549 w 10043"/>
                  <a:gd name="connsiteY23" fmla="*/ 5353 h 10000"/>
                  <a:gd name="connsiteX24" fmla="*/ 5240 w 10043"/>
                  <a:gd name="connsiteY24" fmla="*/ 5147 h 10000"/>
                  <a:gd name="connsiteX25" fmla="*/ 4918 w 10043"/>
                  <a:gd name="connsiteY25" fmla="*/ 4908 h 10000"/>
                  <a:gd name="connsiteX26" fmla="*/ 4581 w 10043"/>
                  <a:gd name="connsiteY26" fmla="*/ 4628 h 10000"/>
                  <a:gd name="connsiteX27" fmla="*/ 4233 w 10043"/>
                  <a:gd name="connsiteY27" fmla="*/ 4313 h 10000"/>
                  <a:gd name="connsiteX28" fmla="*/ 3866 w 10043"/>
                  <a:gd name="connsiteY28" fmla="*/ 3960 h 10000"/>
                  <a:gd name="connsiteX29" fmla="*/ 3489 w 10043"/>
                  <a:gd name="connsiteY29" fmla="*/ 3592 h 10000"/>
                  <a:gd name="connsiteX30" fmla="*/ 3093 w 10043"/>
                  <a:gd name="connsiteY30" fmla="*/ 3167 h 10000"/>
                  <a:gd name="connsiteX31" fmla="*/ 2689 w 10043"/>
                  <a:gd name="connsiteY31" fmla="*/ 2724 h 10000"/>
                  <a:gd name="connsiteX32" fmla="*/ 2265 w 10043"/>
                  <a:gd name="connsiteY32" fmla="*/ 2240 h 10000"/>
                  <a:gd name="connsiteX33" fmla="*/ 1823 w 10043"/>
                  <a:gd name="connsiteY33" fmla="*/ 1703 h 10000"/>
                  <a:gd name="connsiteX34" fmla="*/ 1823 w 10043"/>
                  <a:gd name="connsiteY34" fmla="*/ 1703 h 10000"/>
                  <a:gd name="connsiteX35" fmla="*/ 1385 w 10043"/>
                  <a:gd name="connsiteY35" fmla="*/ 1186 h 10000"/>
                  <a:gd name="connsiteX36" fmla="*/ 963 w 10043"/>
                  <a:gd name="connsiteY36" fmla="*/ 740 h 10000"/>
                  <a:gd name="connsiteX37" fmla="*/ 557 w 10043"/>
                  <a:gd name="connsiteY37" fmla="*/ 332 h 10000"/>
                  <a:gd name="connsiteX38" fmla="*/ 170 w 10043"/>
                  <a:gd name="connsiteY38" fmla="*/ 0 h 10000"/>
                  <a:gd name="connsiteX39" fmla="*/ 0 w 10043"/>
                  <a:gd name="connsiteY39" fmla="*/ 164 h 10000"/>
                  <a:gd name="connsiteX40" fmla="*/ 131 w 10043"/>
                  <a:gd name="connsiteY40" fmla="*/ 8943 h 10000"/>
                  <a:gd name="connsiteX41" fmla="*/ 9993 w 10043"/>
                  <a:gd name="connsiteY41" fmla="*/ 10000 h 10000"/>
                  <a:gd name="connsiteX42" fmla="*/ 10043 w 10043"/>
                  <a:gd name="connsiteY42" fmla="*/ 8680 h 10000"/>
                  <a:gd name="connsiteX43" fmla="*/ 10040 w 10043"/>
                  <a:gd name="connsiteY43" fmla="*/ 8877 h 10000"/>
                  <a:gd name="connsiteX44" fmla="*/ 9998 w 10043"/>
                  <a:gd name="connsiteY44" fmla="*/ 7581 h 10000"/>
                  <a:gd name="connsiteX45" fmla="*/ 10000 w 10043"/>
                  <a:gd name="connsiteY45" fmla="*/ 3683 h 10000"/>
                  <a:gd name="connsiteX46" fmla="*/ 10000 w 10043"/>
                  <a:gd name="connsiteY46" fmla="*/ 3683 h 10000"/>
                  <a:gd name="connsiteX47" fmla="*/ 9993 w 10043"/>
                  <a:gd name="connsiteY47" fmla="*/ 3702 h 10000"/>
                  <a:gd name="connsiteX48" fmla="*/ 9993 w 10043"/>
                  <a:gd name="connsiteY48" fmla="*/ 3702 h 10000"/>
                  <a:gd name="connsiteX0" fmla="*/ 9993 w 10043"/>
                  <a:gd name="connsiteY0" fmla="*/ 3702 h 8943"/>
                  <a:gd name="connsiteX1" fmla="*/ 9993 w 10043"/>
                  <a:gd name="connsiteY1" fmla="*/ 3702 h 8943"/>
                  <a:gd name="connsiteX2" fmla="*/ 9855 w 10043"/>
                  <a:gd name="connsiteY2" fmla="*/ 3981 h 8943"/>
                  <a:gd name="connsiteX3" fmla="*/ 9721 w 10043"/>
                  <a:gd name="connsiteY3" fmla="*/ 4241 h 8943"/>
                  <a:gd name="connsiteX4" fmla="*/ 9576 w 10043"/>
                  <a:gd name="connsiteY4" fmla="*/ 4480 h 8943"/>
                  <a:gd name="connsiteX5" fmla="*/ 9429 w 10043"/>
                  <a:gd name="connsiteY5" fmla="*/ 4703 h 8943"/>
                  <a:gd name="connsiteX6" fmla="*/ 9279 w 10043"/>
                  <a:gd name="connsiteY6" fmla="*/ 4926 h 8943"/>
                  <a:gd name="connsiteX7" fmla="*/ 9120 w 10043"/>
                  <a:gd name="connsiteY7" fmla="*/ 5129 h 8943"/>
                  <a:gd name="connsiteX8" fmla="*/ 8958 w 10043"/>
                  <a:gd name="connsiteY8" fmla="*/ 5297 h 8943"/>
                  <a:gd name="connsiteX9" fmla="*/ 8792 w 10043"/>
                  <a:gd name="connsiteY9" fmla="*/ 5461 h 8943"/>
                  <a:gd name="connsiteX10" fmla="*/ 8615 w 10043"/>
                  <a:gd name="connsiteY10" fmla="*/ 5610 h 8943"/>
                  <a:gd name="connsiteX11" fmla="*/ 8433 w 10043"/>
                  <a:gd name="connsiteY11" fmla="*/ 5721 h 8943"/>
                  <a:gd name="connsiteX12" fmla="*/ 8241 w 10043"/>
                  <a:gd name="connsiteY12" fmla="*/ 5832 h 8943"/>
                  <a:gd name="connsiteX13" fmla="*/ 8043 w 10043"/>
                  <a:gd name="connsiteY13" fmla="*/ 5905 h 8943"/>
                  <a:gd name="connsiteX14" fmla="*/ 7839 w 10043"/>
                  <a:gd name="connsiteY14" fmla="*/ 5981 h 8943"/>
                  <a:gd name="connsiteX15" fmla="*/ 7625 w 10043"/>
                  <a:gd name="connsiteY15" fmla="*/ 6018 h 8943"/>
                  <a:gd name="connsiteX16" fmla="*/ 7402 w 10043"/>
                  <a:gd name="connsiteY16" fmla="*/ 6018 h 8943"/>
                  <a:gd name="connsiteX17" fmla="*/ 7169 w 10043"/>
                  <a:gd name="connsiteY17" fmla="*/ 6001 h 8943"/>
                  <a:gd name="connsiteX18" fmla="*/ 6924 w 10043"/>
                  <a:gd name="connsiteY18" fmla="*/ 5963 h 8943"/>
                  <a:gd name="connsiteX19" fmla="*/ 6673 w 10043"/>
                  <a:gd name="connsiteY19" fmla="*/ 5905 h 8943"/>
                  <a:gd name="connsiteX20" fmla="*/ 6411 w 10043"/>
                  <a:gd name="connsiteY20" fmla="*/ 5815 h 8943"/>
                  <a:gd name="connsiteX21" fmla="*/ 6134 w 10043"/>
                  <a:gd name="connsiteY21" fmla="*/ 5685 h 8943"/>
                  <a:gd name="connsiteX22" fmla="*/ 5847 w 10043"/>
                  <a:gd name="connsiteY22" fmla="*/ 5536 h 8943"/>
                  <a:gd name="connsiteX23" fmla="*/ 5549 w 10043"/>
                  <a:gd name="connsiteY23" fmla="*/ 5353 h 8943"/>
                  <a:gd name="connsiteX24" fmla="*/ 5240 w 10043"/>
                  <a:gd name="connsiteY24" fmla="*/ 5147 h 8943"/>
                  <a:gd name="connsiteX25" fmla="*/ 4918 w 10043"/>
                  <a:gd name="connsiteY25" fmla="*/ 4908 h 8943"/>
                  <a:gd name="connsiteX26" fmla="*/ 4581 w 10043"/>
                  <a:gd name="connsiteY26" fmla="*/ 4628 h 8943"/>
                  <a:gd name="connsiteX27" fmla="*/ 4233 w 10043"/>
                  <a:gd name="connsiteY27" fmla="*/ 4313 h 8943"/>
                  <a:gd name="connsiteX28" fmla="*/ 3866 w 10043"/>
                  <a:gd name="connsiteY28" fmla="*/ 3960 h 8943"/>
                  <a:gd name="connsiteX29" fmla="*/ 3489 w 10043"/>
                  <a:gd name="connsiteY29" fmla="*/ 3592 h 8943"/>
                  <a:gd name="connsiteX30" fmla="*/ 3093 w 10043"/>
                  <a:gd name="connsiteY30" fmla="*/ 3167 h 8943"/>
                  <a:gd name="connsiteX31" fmla="*/ 2689 w 10043"/>
                  <a:gd name="connsiteY31" fmla="*/ 2724 h 8943"/>
                  <a:gd name="connsiteX32" fmla="*/ 2265 w 10043"/>
                  <a:gd name="connsiteY32" fmla="*/ 2240 h 8943"/>
                  <a:gd name="connsiteX33" fmla="*/ 1823 w 10043"/>
                  <a:gd name="connsiteY33" fmla="*/ 1703 h 8943"/>
                  <a:gd name="connsiteX34" fmla="*/ 1823 w 10043"/>
                  <a:gd name="connsiteY34" fmla="*/ 1703 h 8943"/>
                  <a:gd name="connsiteX35" fmla="*/ 1385 w 10043"/>
                  <a:gd name="connsiteY35" fmla="*/ 1186 h 8943"/>
                  <a:gd name="connsiteX36" fmla="*/ 963 w 10043"/>
                  <a:gd name="connsiteY36" fmla="*/ 740 h 8943"/>
                  <a:gd name="connsiteX37" fmla="*/ 557 w 10043"/>
                  <a:gd name="connsiteY37" fmla="*/ 332 h 8943"/>
                  <a:gd name="connsiteX38" fmla="*/ 170 w 10043"/>
                  <a:gd name="connsiteY38" fmla="*/ 0 h 8943"/>
                  <a:gd name="connsiteX39" fmla="*/ 0 w 10043"/>
                  <a:gd name="connsiteY39" fmla="*/ 164 h 8943"/>
                  <a:gd name="connsiteX40" fmla="*/ 131 w 10043"/>
                  <a:gd name="connsiteY40" fmla="*/ 8943 h 8943"/>
                  <a:gd name="connsiteX41" fmla="*/ 10021 w 10043"/>
                  <a:gd name="connsiteY41" fmla="*/ 6881 h 8943"/>
                  <a:gd name="connsiteX42" fmla="*/ 10043 w 10043"/>
                  <a:gd name="connsiteY42" fmla="*/ 8680 h 8943"/>
                  <a:gd name="connsiteX43" fmla="*/ 10040 w 10043"/>
                  <a:gd name="connsiteY43" fmla="*/ 8877 h 8943"/>
                  <a:gd name="connsiteX44" fmla="*/ 9998 w 10043"/>
                  <a:gd name="connsiteY44" fmla="*/ 7581 h 8943"/>
                  <a:gd name="connsiteX45" fmla="*/ 10000 w 10043"/>
                  <a:gd name="connsiteY45" fmla="*/ 3683 h 8943"/>
                  <a:gd name="connsiteX46" fmla="*/ 10000 w 10043"/>
                  <a:gd name="connsiteY46" fmla="*/ 3683 h 8943"/>
                  <a:gd name="connsiteX47" fmla="*/ 9993 w 10043"/>
                  <a:gd name="connsiteY47" fmla="*/ 3702 h 8943"/>
                  <a:gd name="connsiteX48" fmla="*/ 9993 w 10043"/>
                  <a:gd name="connsiteY48" fmla="*/ 3702 h 8943"/>
                  <a:gd name="connsiteX0" fmla="*/ 9950 w 10000"/>
                  <a:gd name="connsiteY0" fmla="*/ 4140 h 10000"/>
                  <a:gd name="connsiteX1" fmla="*/ 9950 w 10000"/>
                  <a:gd name="connsiteY1" fmla="*/ 4140 h 10000"/>
                  <a:gd name="connsiteX2" fmla="*/ 9813 w 10000"/>
                  <a:gd name="connsiteY2" fmla="*/ 4452 h 10000"/>
                  <a:gd name="connsiteX3" fmla="*/ 9679 w 10000"/>
                  <a:gd name="connsiteY3" fmla="*/ 4742 h 10000"/>
                  <a:gd name="connsiteX4" fmla="*/ 9535 w 10000"/>
                  <a:gd name="connsiteY4" fmla="*/ 5010 h 10000"/>
                  <a:gd name="connsiteX5" fmla="*/ 9389 w 10000"/>
                  <a:gd name="connsiteY5" fmla="*/ 5259 h 10000"/>
                  <a:gd name="connsiteX6" fmla="*/ 9239 w 10000"/>
                  <a:gd name="connsiteY6" fmla="*/ 5508 h 10000"/>
                  <a:gd name="connsiteX7" fmla="*/ 9081 w 10000"/>
                  <a:gd name="connsiteY7" fmla="*/ 5735 h 10000"/>
                  <a:gd name="connsiteX8" fmla="*/ 8920 w 10000"/>
                  <a:gd name="connsiteY8" fmla="*/ 5923 h 10000"/>
                  <a:gd name="connsiteX9" fmla="*/ 8754 w 10000"/>
                  <a:gd name="connsiteY9" fmla="*/ 6106 h 10000"/>
                  <a:gd name="connsiteX10" fmla="*/ 8578 w 10000"/>
                  <a:gd name="connsiteY10" fmla="*/ 6273 h 10000"/>
                  <a:gd name="connsiteX11" fmla="*/ 8397 w 10000"/>
                  <a:gd name="connsiteY11" fmla="*/ 6397 h 10000"/>
                  <a:gd name="connsiteX12" fmla="*/ 8206 w 10000"/>
                  <a:gd name="connsiteY12" fmla="*/ 6521 h 10000"/>
                  <a:gd name="connsiteX13" fmla="*/ 8009 w 10000"/>
                  <a:gd name="connsiteY13" fmla="*/ 6603 h 10000"/>
                  <a:gd name="connsiteX14" fmla="*/ 7805 w 10000"/>
                  <a:gd name="connsiteY14" fmla="*/ 6688 h 10000"/>
                  <a:gd name="connsiteX15" fmla="*/ 7592 w 10000"/>
                  <a:gd name="connsiteY15" fmla="*/ 6729 h 10000"/>
                  <a:gd name="connsiteX16" fmla="*/ 7370 w 10000"/>
                  <a:gd name="connsiteY16" fmla="*/ 6729 h 10000"/>
                  <a:gd name="connsiteX17" fmla="*/ 7138 w 10000"/>
                  <a:gd name="connsiteY17" fmla="*/ 6710 h 10000"/>
                  <a:gd name="connsiteX18" fmla="*/ 6894 w 10000"/>
                  <a:gd name="connsiteY18" fmla="*/ 6668 h 10000"/>
                  <a:gd name="connsiteX19" fmla="*/ 6644 w 10000"/>
                  <a:gd name="connsiteY19" fmla="*/ 6603 h 10000"/>
                  <a:gd name="connsiteX20" fmla="*/ 6384 w 10000"/>
                  <a:gd name="connsiteY20" fmla="*/ 6502 h 10000"/>
                  <a:gd name="connsiteX21" fmla="*/ 6108 w 10000"/>
                  <a:gd name="connsiteY21" fmla="*/ 6357 h 10000"/>
                  <a:gd name="connsiteX22" fmla="*/ 5822 w 10000"/>
                  <a:gd name="connsiteY22" fmla="*/ 6190 h 10000"/>
                  <a:gd name="connsiteX23" fmla="*/ 5525 w 10000"/>
                  <a:gd name="connsiteY23" fmla="*/ 5986 h 10000"/>
                  <a:gd name="connsiteX24" fmla="*/ 5218 w 10000"/>
                  <a:gd name="connsiteY24" fmla="*/ 5755 h 10000"/>
                  <a:gd name="connsiteX25" fmla="*/ 4897 w 10000"/>
                  <a:gd name="connsiteY25" fmla="*/ 5488 h 10000"/>
                  <a:gd name="connsiteX26" fmla="*/ 4561 w 10000"/>
                  <a:gd name="connsiteY26" fmla="*/ 5175 h 10000"/>
                  <a:gd name="connsiteX27" fmla="*/ 4215 w 10000"/>
                  <a:gd name="connsiteY27" fmla="*/ 4823 h 10000"/>
                  <a:gd name="connsiteX28" fmla="*/ 3849 w 10000"/>
                  <a:gd name="connsiteY28" fmla="*/ 4428 h 10000"/>
                  <a:gd name="connsiteX29" fmla="*/ 3474 w 10000"/>
                  <a:gd name="connsiteY29" fmla="*/ 4017 h 10000"/>
                  <a:gd name="connsiteX30" fmla="*/ 3080 w 10000"/>
                  <a:gd name="connsiteY30" fmla="*/ 3541 h 10000"/>
                  <a:gd name="connsiteX31" fmla="*/ 2677 w 10000"/>
                  <a:gd name="connsiteY31" fmla="*/ 3046 h 10000"/>
                  <a:gd name="connsiteX32" fmla="*/ 2255 w 10000"/>
                  <a:gd name="connsiteY32" fmla="*/ 2505 h 10000"/>
                  <a:gd name="connsiteX33" fmla="*/ 1815 w 10000"/>
                  <a:gd name="connsiteY33" fmla="*/ 1904 h 10000"/>
                  <a:gd name="connsiteX34" fmla="*/ 1815 w 10000"/>
                  <a:gd name="connsiteY34" fmla="*/ 1904 h 10000"/>
                  <a:gd name="connsiteX35" fmla="*/ 1379 w 10000"/>
                  <a:gd name="connsiteY35" fmla="*/ 1326 h 10000"/>
                  <a:gd name="connsiteX36" fmla="*/ 959 w 10000"/>
                  <a:gd name="connsiteY36" fmla="*/ 827 h 10000"/>
                  <a:gd name="connsiteX37" fmla="*/ 555 w 10000"/>
                  <a:gd name="connsiteY37" fmla="*/ 371 h 10000"/>
                  <a:gd name="connsiteX38" fmla="*/ 169 w 10000"/>
                  <a:gd name="connsiteY38" fmla="*/ 0 h 10000"/>
                  <a:gd name="connsiteX39" fmla="*/ 0 w 10000"/>
                  <a:gd name="connsiteY39" fmla="*/ 183 h 10000"/>
                  <a:gd name="connsiteX40" fmla="*/ 130 w 10000"/>
                  <a:gd name="connsiteY40" fmla="*/ 10000 h 10000"/>
                  <a:gd name="connsiteX41" fmla="*/ 9978 w 10000"/>
                  <a:gd name="connsiteY41" fmla="*/ 7694 h 10000"/>
                  <a:gd name="connsiteX42" fmla="*/ 10000 w 10000"/>
                  <a:gd name="connsiteY42" fmla="*/ 9706 h 10000"/>
                  <a:gd name="connsiteX43" fmla="*/ 9955 w 10000"/>
                  <a:gd name="connsiteY43" fmla="*/ 8477 h 10000"/>
                  <a:gd name="connsiteX44" fmla="*/ 9957 w 10000"/>
                  <a:gd name="connsiteY44" fmla="*/ 4118 h 10000"/>
                  <a:gd name="connsiteX45" fmla="*/ 9957 w 10000"/>
                  <a:gd name="connsiteY45" fmla="*/ 4118 h 10000"/>
                  <a:gd name="connsiteX46" fmla="*/ 9950 w 10000"/>
                  <a:gd name="connsiteY46" fmla="*/ 4140 h 10000"/>
                  <a:gd name="connsiteX47" fmla="*/ 9950 w 10000"/>
                  <a:gd name="connsiteY47" fmla="*/ 4140 h 10000"/>
                  <a:gd name="connsiteX0" fmla="*/ 9950 w 10700"/>
                  <a:gd name="connsiteY0" fmla="*/ 4140 h 10000"/>
                  <a:gd name="connsiteX1" fmla="*/ 9950 w 10700"/>
                  <a:gd name="connsiteY1" fmla="*/ 4140 h 10000"/>
                  <a:gd name="connsiteX2" fmla="*/ 9813 w 10700"/>
                  <a:gd name="connsiteY2" fmla="*/ 4452 h 10000"/>
                  <a:gd name="connsiteX3" fmla="*/ 9679 w 10700"/>
                  <a:gd name="connsiteY3" fmla="*/ 4742 h 10000"/>
                  <a:gd name="connsiteX4" fmla="*/ 9535 w 10700"/>
                  <a:gd name="connsiteY4" fmla="*/ 5010 h 10000"/>
                  <a:gd name="connsiteX5" fmla="*/ 9389 w 10700"/>
                  <a:gd name="connsiteY5" fmla="*/ 5259 h 10000"/>
                  <a:gd name="connsiteX6" fmla="*/ 9239 w 10700"/>
                  <a:gd name="connsiteY6" fmla="*/ 5508 h 10000"/>
                  <a:gd name="connsiteX7" fmla="*/ 9081 w 10700"/>
                  <a:gd name="connsiteY7" fmla="*/ 5735 h 10000"/>
                  <a:gd name="connsiteX8" fmla="*/ 8920 w 10700"/>
                  <a:gd name="connsiteY8" fmla="*/ 5923 h 10000"/>
                  <a:gd name="connsiteX9" fmla="*/ 8754 w 10700"/>
                  <a:gd name="connsiteY9" fmla="*/ 6106 h 10000"/>
                  <a:gd name="connsiteX10" fmla="*/ 8578 w 10700"/>
                  <a:gd name="connsiteY10" fmla="*/ 6273 h 10000"/>
                  <a:gd name="connsiteX11" fmla="*/ 8397 w 10700"/>
                  <a:gd name="connsiteY11" fmla="*/ 6397 h 10000"/>
                  <a:gd name="connsiteX12" fmla="*/ 8206 w 10700"/>
                  <a:gd name="connsiteY12" fmla="*/ 6521 h 10000"/>
                  <a:gd name="connsiteX13" fmla="*/ 8009 w 10700"/>
                  <a:gd name="connsiteY13" fmla="*/ 6603 h 10000"/>
                  <a:gd name="connsiteX14" fmla="*/ 7805 w 10700"/>
                  <a:gd name="connsiteY14" fmla="*/ 6688 h 10000"/>
                  <a:gd name="connsiteX15" fmla="*/ 7592 w 10700"/>
                  <a:gd name="connsiteY15" fmla="*/ 6729 h 10000"/>
                  <a:gd name="connsiteX16" fmla="*/ 7370 w 10700"/>
                  <a:gd name="connsiteY16" fmla="*/ 6729 h 10000"/>
                  <a:gd name="connsiteX17" fmla="*/ 7138 w 10700"/>
                  <a:gd name="connsiteY17" fmla="*/ 6710 h 10000"/>
                  <a:gd name="connsiteX18" fmla="*/ 6894 w 10700"/>
                  <a:gd name="connsiteY18" fmla="*/ 6668 h 10000"/>
                  <a:gd name="connsiteX19" fmla="*/ 6644 w 10700"/>
                  <a:gd name="connsiteY19" fmla="*/ 6603 h 10000"/>
                  <a:gd name="connsiteX20" fmla="*/ 6384 w 10700"/>
                  <a:gd name="connsiteY20" fmla="*/ 6502 h 10000"/>
                  <a:gd name="connsiteX21" fmla="*/ 6108 w 10700"/>
                  <a:gd name="connsiteY21" fmla="*/ 6357 h 10000"/>
                  <a:gd name="connsiteX22" fmla="*/ 5822 w 10700"/>
                  <a:gd name="connsiteY22" fmla="*/ 6190 h 10000"/>
                  <a:gd name="connsiteX23" fmla="*/ 5525 w 10700"/>
                  <a:gd name="connsiteY23" fmla="*/ 5986 h 10000"/>
                  <a:gd name="connsiteX24" fmla="*/ 5218 w 10700"/>
                  <a:gd name="connsiteY24" fmla="*/ 5755 h 10000"/>
                  <a:gd name="connsiteX25" fmla="*/ 4897 w 10700"/>
                  <a:gd name="connsiteY25" fmla="*/ 5488 h 10000"/>
                  <a:gd name="connsiteX26" fmla="*/ 4561 w 10700"/>
                  <a:gd name="connsiteY26" fmla="*/ 5175 h 10000"/>
                  <a:gd name="connsiteX27" fmla="*/ 4215 w 10700"/>
                  <a:gd name="connsiteY27" fmla="*/ 4823 h 10000"/>
                  <a:gd name="connsiteX28" fmla="*/ 3849 w 10700"/>
                  <a:gd name="connsiteY28" fmla="*/ 4428 h 10000"/>
                  <a:gd name="connsiteX29" fmla="*/ 3474 w 10700"/>
                  <a:gd name="connsiteY29" fmla="*/ 4017 h 10000"/>
                  <a:gd name="connsiteX30" fmla="*/ 3080 w 10700"/>
                  <a:gd name="connsiteY30" fmla="*/ 3541 h 10000"/>
                  <a:gd name="connsiteX31" fmla="*/ 2677 w 10700"/>
                  <a:gd name="connsiteY31" fmla="*/ 3046 h 10000"/>
                  <a:gd name="connsiteX32" fmla="*/ 2255 w 10700"/>
                  <a:gd name="connsiteY32" fmla="*/ 2505 h 10000"/>
                  <a:gd name="connsiteX33" fmla="*/ 1815 w 10700"/>
                  <a:gd name="connsiteY33" fmla="*/ 1904 h 10000"/>
                  <a:gd name="connsiteX34" fmla="*/ 1815 w 10700"/>
                  <a:gd name="connsiteY34" fmla="*/ 1904 h 10000"/>
                  <a:gd name="connsiteX35" fmla="*/ 1379 w 10700"/>
                  <a:gd name="connsiteY35" fmla="*/ 1326 h 10000"/>
                  <a:gd name="connsiteX36" fmla="*/ 959 w 10700"/>
                  <a:gd name="connsiteY36" fmla="*/ 827 h 10000"/>
                  <a:gd name="connsiteX37" fmla="*/ 555 w 10700"/>
                  <a:gd name="connsiteY37" fmla="*/ 371 h 10000"/>
                  <a:gd name="connsiteX38" fmla="*/ 169 w 10700"/>
                  <a:gd name="connsiteY38" fmla="*/ 0 h 10000"/>
                  <a:gd name="connsiteX39" fmla="*/ 0 w 10700"/>
                  <a:gd name="connsiteY39" fmla="*/ 183 h 10000"/>
                  <a:gd name="connsiteX40" fmla="*/ 130 w 10700"/>
                  <a:gd name="connsiteY40" fmla="*/ 10000 h 10000"/>
                  <a:gd name="connsiteX41" fmla="*/ 9978 w 10700"/>
                  <a:gd name="connsiteY41" fmla="*/ 7694 h 10000"/>
                  <a:gd name="connsiteX42" fmla="*/ 9955 w 10700"/>
                  <a:gd name="connsiteY42" fmla="*/ 8477 h 10000"/>
                  <a:gd name="connsiteX43" fmla="*/ 9957 w 10700"/>
                  <a:gd name="connsiteY43" fmla="*/ 4118 h 10000"/>
                  <a:gd name="connsiteX44" fmla="*/ 9957 w 10700"/>
                  <a:gd name="connsiteY44" fmla="*/ 4118 h 10000"/>
                  <a:gd name="connsiteX45" fmla="*/ 9950 w 10700"/>
                  <a:gd name="connsiteY45" fmla="*/ 4140 h 10000"/>
                  <a:gd name="connsiteX46" fmla="*/ 9950 w 10700"/>
                  <a:gd name="connsiteY46" fmla="*/ 4140 h 10000"/>
                  <a:gd name="connsiteX0" fmla="*/ 9950 w 10714"/>
                  <a:gd name="connsiteY0" fmla="*/ 4140 h 10000"/>
                  <a:gd name="connsiteX1" fmla="*/ 9950 w 10714"/>
                  <a:gd name="connsiteY1" fmla="*/ 4140 h 10000"/>
                  <a:gd name="connsiteX2" fmla="*/ 9813 w 10714"/>
                  <a:gd name="connsiteY2" fmla="*/ 4452 h 10000"/>
                  <a:gd name="connsiteX3" fmla="*/ 9679 w 10714"/>
                  <a:gd name="connsiteY3" fmla="*/ 4742 h 10000"/>
                  <a:gd name="connsiteX4" fmla="*/ 9535 w 10714"/>
                  <a:gd name="connsiteY4" fmla="*/ 5010 h 10000"/>
                  <a:gd name="connsiteX5" fmla="*/ 9389 w 10714"/>
                  <a:gd name="connsiteY5" fmla="*/ 5259 h 10000"/>
                  <a:gd name="connsiteX6" fmla="*/ 9239 w 10714"/>
                  <a:gd name="connsiteY6" fmla="*/ 5508 h 10000"/>
                  <a:gd name="connsiteX7" fmla="*/ 9081 w 10714"/>
                  <a:gd name="connsiteY7" fmla="*/ 5735 h 10000"/>
                  <a:gd name="connsiteX8" fmla="*/ 8920 w 10714"/>
                  <a:gd name="connsiteY8" fmla="*/ 5923 h 10000"/>
                  <a:gd name="connsiteX9" fmla="*/ 8754 w 10714"/>
                  <a:gd name="connsiteY9" fmla="*/ 6106 h 10000"/>
                  <a:gd name="connsiteX10" fmla="*/ 8578 w 10714"/>
                  <a:gd name="connsiteY10" fmla="*/ 6273 h 10000"/>
                  <a:gd name="connsiteX11" fmla="*/ 8397 w 10714"/>
                  <a:gd name="connsiteY11" fmla="*/ 6397 h 10000"/>
                  <a:gd name="connsiteX12" fmla="*/ 8206 w 10714"/>
                  <a:gd name="connsiteY12" fmla="*/ 6521 h 10000"/>
                  <a:gd name="connsiteX13" fmla="*/ 8009 w 10714"/>
                  <a:gd name="connsiteY13" fmla="*/ 6603 h 10000"/>
                  <a:gd name="connsiteX14" fmla="*/ 7805 w 10714"/>
                  <a:gd name="connsiteY14" fmla="*/ 6688 h 10000"/>
                  <a:gd name="connsiteX15" fmla="*/ 7592 w 10714"/>
                  <a:gd name="connsiteY15" fmla="*/ 6729 h 10000"/>
                  <a:gd name="connsiteX16" fmla="*/ 7370 w 10714"/>
                  <a:gd name="connsiteY16" fmla="*/ 6729 h 10000"/>
                  <a:gd name="connsiteX17" fmla="*/ 7138 w 10714"/>
                  <a:gd name="connsiteY17" fmla="*/ 6710 h 10000"/>
                  <a:gd name="connsiteX18" fmla="*/ 6894 w 10714"/>
                  <a:gd name="connsiteY18" fmla="*/ 6668 h 10000"/>
                  <a:gd name="connsiteX19" fmla="*/ 6644 w 10714"/>
                  <a:gd name="connsiteY19" fmla="*/ 6603 h 10000"/>
                  <a:gd name="connsiteX20" fmla="*/ 6384 w 10714"/>
                  <a:gd name="connsiteY20" fmla="*/ 6502 h 10000"/>
                  <a:gd name="connsiteX21" fmla="*/ 6108 w 10714"/>
                  <a:gd name="connsiteY21" fmla="*/ 6357 h 10000"/>
                  <a:gd name="connsiteX22" fmla="*/ 5822 w 10714"/>
                  <a:gd name="connsiteY22" fmla="*/ 6190 h 10000"/>
                  <a:gd name="connsiteX23" fmla="*/ 5525 w 10714"/>
                  <a:gd name="connsiteY23" fmla="*/ 5986 h 10000"/>
                  <a:gd name="connsiteX24" fmla="*/ 5218 w 10714"/>
                  <a:gd name="connsiteY24" fmla="*/ 5755 h 10000"/>
                  <a:gd name="connsiteX25" fmla="*/ 4897 w 10714"/>
                  <a:gd name="connsiteY25" fmla="*/ 5488 h 10000"/>
                  <a:gd name="connsiteX26" fmla="*/ 4561 w 10714"/>
                  <a:gd name="connsiteY26" fmla="*/ 5175 h 10000"/>
                  <a:gd name="connsiteX27" fmla="*/ 4215 w 10714"/>
                  <a:gd name="connsiteY27" fmla="*/ 4823 h 10000"/>
                  <a:gd name="connsiteX28" fmla="*/ 3849 w 10714"/>
                  <a:gd name="connsiteY28" fmla="*/ 4428 h 10000"/>
                  <a:gd name="connsiteX29" fmla="*/ 3474 w 10714"/>
                  <a:gd name="connsiteY29" fmla="*/ 4017 h 10000"/>
                  <a:gd name="connsiteX30" fmla="*/ 3080 w 10714"/>
                  <a:gd name="connsiteY30" fmla="*/ 3541 h 10000"/>
                  <a:gd name="connsiteX31" fmla="*/ 2677 w 10714"/>
                  <a:gd name="connsiteY31" fmla="*/ 3046 h 10000"/>
                  <a:gd name="connsiteX32" fmla="*/ 2255 w 10714"/>
                  <a:gd name="connsiteY32" fmla="*/ 2505 h 10000"/>
                  <a:gd name="connsiteX33" fmla="*/ 1815 w 10714"/>
                  <a:gd name="connsiteY33" fmla="*/ 1904 h 10000"/>
                  <a:gd name="connsiteX34" fmla="*/ 1815 w 10714"/>
                  <a:gd name="connsiteY34" fmla="*/ 1904 h 10000"/>
                  <a:gd name="connsiteX35" fmla="*/ 1379 w 10714"/>
                  <a:gd name="connsiteY35" fmla="*/ 1326 h 10000"/>
                  <a:gd name="connsiteX36" fmla="*/ 959 w 10714"/>
                  <a:gd name="connsiteY36" fmla="*/ 827 h 10000"/>
                  <a:gd name="connsiteX37" fmla="*/ 555 w 10714"/>
                  <a:gd name="connsiteY37" fmla="*/ 371 h 10000"/>
                  <a:gd name="connsiteX38" fmla="*/ 169 w 10714"/>
                  <a:gd name="connsiteY38" fmla="*/ 0 h 10000"/>
                  <a:gd name="connsiteX39" fmla="*/ 0 w 10714"/>
                  <a:gd name="connsiteY39" fmla="*/ 183 h 10000"/>
                  <a:gd name="connsiteX40" fmla="*/ 130 w 10714"/>
                  <a:gd name="connsiteY40" fmla="*/ 10000 h 10000"/>
                  <a:gd name="connsiteX41" fmla="*/ 9978 w 10714"/>
                  <a:gd name="connsiteY41" fmla="*/ 7694 h 10000"/>
                  <a:gd name="connsiteX42" fmla="*/ 10008 w 10714"/>
                  <a:gd name="connsiteY42" fmla="*/ 8600 h 10000"/>
                  <a:gd name="connsiteX43" fmla="*/ 9957 w 10714"/>
                  <a:gd name="connsiteY43" fmla="*/ 4118 h 10000"/>
                  <a:gd name="connsiteX44" fmla="*/ 9957 w 10714"/>
                  <a:gd name="connsiteY44" fmla="*/ 4118 h 10000"/>
                  <a:gd name="connsiteX45" fmla="*/ 9950 w 10714"/>
                  <a:gd name="connsiteY45" fmla="*/ 4140 h 10000"/>
                  <a:gd name="connsiteX46" fmla="*/ 9950 w 10714"/>
                  <a:gd name="connsiteY46" fmla="*/ 4140 h 10000"/>
                  <a:gd name="connsiteX0" fmla="*/ 9950 w 10701"/>
                  <a:gd name="connsiteY0" fmla="*/ 4140 h 10000"/>
                  <a:gd name="connsiteX1" fmla="*/ 9950 w 10701"/>
                  <a:gd name="connsiteY1" fmla="*/ 4140 h 10000"/>
                  <a:gd name="connsiteX2" fmla="*/ 9813 w 10701"/>
                  <a:gd name="connsiteY2" fmla="*/ 4452 h 10000"/>
                  <a:gd name="connsiteX3" fmla="*/ 9679 w 10701"/>
                  <a:gd name="connsiteY3" fmla="*/ 4742 h 10000"/>
                  <a:gd name="connsiteX4" fmla="*/ 9535 w 10701"/>
                  <a:gd name="connsiteY4" fmla="*/ 5010 h 10000"/>
                  <a:gd name="connsiteX5" fmla="*/ 9389 w 10701"/>
                  <a:gd name="connsiteY5" fmla="*/ 5259 h 10000"/>
                  <a:gd name="connsiteX6" fmla="*/ 9239 w 10701"/>
                  <a:gd name="connsiteY6" fmla="*/ 5508 h 10000"/>
                  <a:gd name="connsiteX7" fmla="*/ 9081 w 10701"/>
                  <a:gd name="connsiteY7" fmla="*/ 5735 h 10000"/>
                  <a:gd name="connsiteX8" fmla="*/ 8920 w 10701"/>
                  <a:gd name="connsiteY8" fmla="*/ 5923 h 10000"/>
                  <a:gd name="connsiteX9" fmla="*/ 8754 w 10701"/>
                  <a:gd name="connsiteY9" fmla="*/ 6106 h 10000"/>
                  <a:gd name="connsiteX10" fmla="*/ 8578 w 10701"/>
                  <a:gd name="connsiteY10" fmla="*/ 6273 h 10000"/>
                  <a:gd name="connsiteX11" fmla="*/ 8397 w 10701"/>
                  <a:gd name="connsiteY11" fmla="*/ 6397 h 10000"/>
                  <a:gd name="connsiteX12" fmla="*/ 8206 w 10701"/>
                  <a:gd name="connsiteY12" fmla="*/ 6521 h 10000"/>
                  <a:gd name="connsiteX13" fmla="*/ 8009 w 10701"/>
                  <a:gd name="connsiteY13" fmla="*/ 6603 h 10000"/>
                  <a:gd name="connsiteX14" fmla="*/ 7805 w 10701"/>
                  <a:gd name="connsiteY14" fmla="*/ 6688 h 10000"/>
                  <a:gd name="connsiteX15" fmla="*/ 7592 w 10701"/>
                  <a:gd name="connsiteY15" fmla="*/ 6729 h 10000"/>
                  <a:gd name="connsiteX16" fmla="*/ 7370 w 10701"/>
                  <a:gd name="connsiteY16" fmla="*/ 6729 h 10000"/>
                  <a:gd name="connsiteX17" fmla="*/ 7138 w 10701"/>
                  <a:gd name="connsiteY17" fmla="*/ 6710 h 10000"/>
                  <a:gd name="connsiteX18" fmla="*/ 6894 w 10701"/>
                  <a:gd name="connsiteY18" fmla="*/ 6668 h 10000"/>
                  <a:gd name="connsiteX19" fmla="*/ 6644 w 10701"/>
                  <a:gd name="connsiteY19" fmla="*/ 6603 h 10000"/>
                  <a:gd name="connsiteX20" fmla="*/ 6384 w 10701"/>
                  <a:gd name="connsiteY20" fmla="*/ 6502 h 10000"/>
                  <a:gd name="connsiteX21" fmla="*/ 6108 w 10701"/>
                  <a:gd name="connsiteY21" fmla="*/ 6357 h 10000"/>
                  <a:gd name="connsiteX22" fmla="*/ 5822 w 10701"/>
                  <a:gd name="connsiteY22" fmla="*/ 6190 h 10000"/>
                  <a:gd name="connsiteX23" fmla="*/ 5525 w 10701"/>
                  <a:gd name="connsiteY23" fmla="*/ 5986 h 10000"/>
                  <a:gd name="connsiteX24" fmla="*/ 5218 w 10701"/>
                  <a:gd name="connsiteY24" fmla="*/ 5755 h 10000"/>
                  <a:gd name="connsiteX25" fmla="*/ 4897 w 10701"/>
                  <a:gd name="connsiteY25" fmla="*/ 5488 h 10000"/>
                  <a:gd name="connsiteX26" fmla="*/ 4561 w 10701"/>
                  <a:gd name="connsiteY26" fmla="*/ 5175 h 10000"/>
                  <a:gd name="connsiteX27" fmla="*/ 4215 w 10701"/>
                  <a:gd name="connsiteY27" fmla="*/ 4823 h 10000"/>
                  <a:gd name="connsiteX28" fmla="*/ 3849 w 10701"/>
                  <a:gd name="connsiteY28" fmla="*/ 4428 h 10000"/>
                  <a:gd name="connsiteX29" fmla="*/ 3474 w 10701"/>
                  <a:gd name="connsiteY29" fmla="*/ 4017 h 10000"/>
                  <a:gd name="connsiteX30" fmla="*/ 3080 w 10701"/>
                  <a:gd name="connsiteY30" fmla="*/ 3541 h 10000"/>
                  <a:gd name="connsiteX31" fmla="*/ 2677 w 10701"/>
                  <a:gd name="connsiteY31" fmla="*/ 3046 h 10000"/>
                  <a:gd name="connsiteX32" fmla="*/ 2255 w 10701"/>
                  <a:gd name="connsiteY32" fmla="*/ 2505 h 10000"/>
                  <a:gd name="connsiteX33" fmla="*/ 1815 w 10701"/>
                  <a:gd name="connsiteY33" fmla="*/ 1904 h 10000"/>
                  <a:gd name="connsiteX34" fmla="*/ 1815 w 10701"/>
                  <a:gd name="connsiteY34" fmla="*/ 1904 h 10000"/>
                  <a:gd name="connsiteX35" fmla="*/ 1379 w 10701"/>
                  <a:gd name="connsiteY35" fmla="*/ 1326 h 10000"/>
                  <a:gd name="connsiteX36" fmla="*/ 959 w 10701"/>
                  <a:gd name="connsiteY36" fmla="*/ 827 h 10000"/>
                  <a:gd name="connsiteX37" fmla="*/ 555 w 10701"/>
                  <a:gd name="connsiteY37" fmla="*/ 371 h 10000"/>
                  <a:gd name="connsiteX38" fmla="*/ 169 w 10701"/>
                  <a:gd name="connsiteY38" fmla="*/ 0 h 10000"/>
                  <a:gd name="connsiteX39" fmla="*/ 0 w 10701"/>
                  <a:gd name="connsiteY39" fmla="*/ 183 h 10000"/>
                  <a:gd name="connsiteX40" fmla="*/ 130 w 10701"/>
                  <a:gd name="connsiteY40" fmla="*/ 10000 h 10000"/>
                  <a:gd name="connsiteX41" fmla="*/ 9978 w 10701"/>
                  <a:gd name="connsiteY41" fmla="*/ 7694 h 10000"/>
                  <a:gd name="connsiteX42" fmla="*/ 9957 w 10701"/>
                  <a:gd name="connsiteY42" fmla="*/ 4118 h 10000"/>
                  <a:gd name="connsiteX43" fmla="*/ 9957 w 10701"/>
                  <a:gd name="connsiteY43" fmla="*/ 4118 h 10000"/>
                  <a:gd name="connsiteX44" fmla="*/ 9950 w 10701"/>
                  <a:gd name="connsiteY44" fmla="*/ 4140 h 10000"/>
                  <a:gd name="connsiteX45" fmla="*/ 9950 w 10701"/>
                  <a:gd name="connsiteY45" fmla="*/ 4140 h 10000"/>
                  <a:gd name="connsiteX0" fmla="*/ 9950 w 9978"/>
                  <a:gd name="connsiteY0" fmla="*/ 4140 h 10000"/>
                  <a:gd name="connsiteX1" fmla="*/ 9950 w 9978"/>
                  <a:gd name="connsiteY1" fmla="*/ 4140 h 10000"/>
                  <a:gd name="connsiteX2" fmla="*/ 9813 w 9978"/>
                  <a:gd name="connsiteY2" fmla="*/ 4452 h 10000"/>
                  <a:gd name="connsiteX3" fmla="*/ 9679 w 9978"/>
                  <a:gd name="connsiteY3" fmla="*/ 4742 h 10000"/>
                  <a:gd name="connsiteX4" fmla="*/ 9535 w 9978"/>
                  <a:gd name="connsiteY4" fmla="*/ 5010 h 10000"/>
                  <a:gd name="connsiteX5" fmla="*/ 9389 w 9978"/>
                  <a:gd name="connsiteY5" fmla="*/ 5259 h 10000"/>
                  <a:gd name="connsiteX6" fmla="*/ 9239 w 9978"/>
                  <a:gd name="connsiteY6" fmla="*/ 5508 h 10000"/>
                  <a:gd name="connsiteX7" fmla="*/ 9081 w 9978"/>
                  <a:gd name="connsiteY7" fmla="*/ 5735 h 10000"/>
                  <a:gd name="connsiteX8" fmla="*/ 8920 w 9978"/>
                  <a:gd name="connsiteY8" fmla="*/ 5923 h 10000"/>
                  <a:gd name="connsiteX9" fmla="*/ 8754 w 9978"/>
                  <a:gd name="connsiteY9" fmla="*/ 6106 h 10000"/>
                  <a:gd name="connsiteX10" fmla="*/ 8578 w 9978"/>
                  <a:gd name="connsiteY10" fmla="*/ 6273 h 10000"/>
                  <a:gd name="connsiteX11" fmla="*/ 8397 w 9978"/>
                  <a:gd name="connsiteY11" fmla="*/ 6397 h 10000"/>
                  <a:gd name="connsiteX12" fmla="*/ 8206 w 9978"/>
                  <a:gd name="connsiteY12" fmla="*/ 6521 h 10000"/>
                  <a:gd name="connsiteX13" fmla="*/ 8009 w 9978"/>
                  <a:gd name="connsiteY13" fmla="*/ 6603 h 10000"/>
                  <a:gd name="connsiteX14" fmla="*/ 7805 w 9978"/>
                  <a:gd name="connsiteY14" fmla="*/ 6688 h 10000"/>
                  <a:gd name="connsiteX15" fmla="*/ 7592 w 9978"/>
                  <a:gd name="connsiteY15" fmla="*/ 6729 h 10000"/>
                  <a:gd name="connsiteX16" fmla="*/ 7370 w 9978"/>
                  <a:gd name="connsiteY16" fmla="*/ 6729 h 10000"/>
                  <a:gd name="connsiteX17" fmla="*/ 7138 w 9978"/>
                  <a:gd name="connsiteY17" fmla="*/ 6710 h 10000"/>
                  <a:gd name="connsiteX18" fmla="*/ 6894 w 9978"/>
                  <a:gd name="connsiteY18" fmla="*/ 6668 h 10000"/>
                  <a:gd name="connsiteX19" fmla="*/ 6644 w 9978"/>
                  <a:gd name="connsiteY19" fmla="*/ 6603 h 10000"/>
                  <a:gd name="connsiteX20" fmla="*/ 6384 w 9978"/>
                  <a:gd name="connsiteY20" fmla="*/ 6502 h 10000"/>
                  <a:gd name="connsiteX21" fmla="*/ 6108 w 9978"/>
                  <a:gd name="connsiteY21" fmla="*/ 6357 h 10000"/>
                  <a:gd name="connsiteX22" fmla="*/ 5822 w 9978"/>
                  <a:gd name="connsiteY22" fmla="*/ 6190 h 10000"/>
                  <a:gd name="connsiteX23" fmla="*/ 5525 w 9978"/>
                  <a:gd name="connsiteY23" fmla="*/ 5986 h 10000"/>
                  <a:gd name="connsiteX24" fmla="*/ 5218 w 9978"/>
                  <a:gd name="connsiteY24" fmla="*/ 5755 h 10000"/>
                  <a:gd name="connsiteX25" fmla="*/ 4897 w 9978"/>
                  <a:gd name="connsiteY25" fmla="*/ 5488 h 10000"/>
                  <a:gd name="connsiteX26" fmla="*/ 4561 w 9978"/>
                  <a:gd name="connsiteY26" fmla="*/ 5175 h 10000"/>
                  <a:gd name="connsiteX27" fmla="*/ 4215 w 9978"/>
                  <a:gd name="connsiteY27" fmla="*/ 4823 h 10000"/>
                  <a:gd name="connsiteX28" fmla="*/ 3849 w 9978"/>
                  <a:gd name="connsiteY28" fmla="*/ 4428 h 10000"/>
                  <a:gd name="connsiteX29" fmla="*/ 3474 w 9978"/>
                  <a:gd name="connsiteY29" fmla="*/ 4017 h 10000"/>
                  <a:gd name="connsiteX30" fmla="*/ 3080 w 9978"/>
                  <a:gd name="connsiteY30" fmla="*/ 3541 h 10000"/>
                  <a:gd name="connsiteX31" fmla="*/ 2677 w 9978"/>
                  <a:gd name="connsiteY31" fmla="*/ 3046 h 10000"/>
                  <a:gd name="connsiteX32" fmla="*/ 2255 w 9978"/>
                  <a:gd name="connsiteY32" fmla="*/ 2505 h 10000"/>
                  <a:gd name="connsiteX33" fmla="*/ 1815 w 9978"/>
                  <a:gd name="connsiteY33" fmla="*/ 1904 h 10000"/>
                  <a:gd name="connsiteX34" fmla="*/ 1815 w 9978"/>
                  <a:gd name="connsiteY34" fmla="*/ 1904 h 10000"/>
                  <a:gd name="connsiteX35" fmla="*/ 1379 w 9978"/>
                  <a:gd name="connsiteY35" fmla="*/ 1326 h 10000"/>
                  <a:gd name="connsiteX36" fmla="*/ 959 w 9978"/>
                  <a:gd name="connsiteY36" fmla="*/ 827 h 10000"/>
                  <a:gd name="connsiteX37" fmla="*/ 555 w 9978"/>
                  <a:gd name="connsiteY37" fmla="*/ 371 h 10000"/>
                  <a:gd name="connsiteX38" fmla="*/ 169 w 9978"/>
                  <a:gd name="connsiteY38" fmla="*/ 0 h 10000"/>
                  <a:gd name="connsiteX39" fmla="*/ 0 w 9978"/>
                  <a:gd name="connsiteY39" fmla="*/ 183 h 10000"/>
                  <a:gd name="connsiteX40" fmla="*/ 130 w 9978"/>
                  <a:gd name="connsiteY40" fmla="*/ 10000 h 10000"/>
                  <a:gd name="connsiteX41" fmla="*/ 9978 w 9978"/>
                  <a:gd name="connsiteY41" fmla="*/ 7694 h 10000"/>
                  <a:gd name="connsiteX42" fmla="*/ 9957 w 9978"/>
                  <a:gd name="connsiteY42" fmla="*/ 4118 h 10000"/>
                  <a:gd name="connsiteX43" fmla="*/ 9957 w 9978"/>
                  <a:gd name="connsiteY43" fmla="*/ 4118 h 10000"/>
                  <a:gd name="connsiteX44" fmla="*/ 9950 w 9978"/>
                  <a:gd name="connsiteY44" fmla="*/ 4140 h 10000"/>
                  <a:gd name="connsiteX45" fmla="*/ 9950 w 9978"/>
                  <a:gd name="connsiteY45" fmla="*/ 4140 h 10000"/>
                  <a:gd name="connsiteX0" fmla="*/ 9972 w 10000"/>
                  <a:gd name="connsiteY0" fmla="*/ 4140 h 10000"/>
                  <a:gd name="connsiteX1" fmla="*/ 9972 w 10000"/>
                  <a:gd name="connsiteY1" fmla="*/ 4140 h 10000"/>
                  <a:gd name="connsiteX2" fmla="*/ 9835 w 10000"/>
                  <a:gd name="connsiteY2" fmla="*/ 4452 h 10000"/>
                  <a:gd name="connsiteX3" fmla="*/ 9700 w 10000"/>
                  <a:gd name="connsiteY3" fmla="*/ 4742 h 10000"/>
                  <a:gd name="connsiteX4" fmla="*/ 9556 w 10000"/>
                  <a:gd name="connsiteY4" fmla="*/ 5010 h 10000"/>
                  <a:gd name="connsiteX5" fmla="*/ 9410 w 10000"/>
                  <a:gd name="connsiteY5" fmla="*/ 5259 h 10000"/>
                  <a:gd name="connsiteX6" fmla="*/ 9259 w 10000"/>
                  <a:gd name="connsiteY6" fmla="*/ 5508 h 10000"/>
                  <a:gd name="connsiteX7" fmla="*/ 9101 w 10000"/>
                  <a:gd name="connsiteY7" fmla="*/ 5735 h 10000"/>
                  <a:gd name="connsiteX8" fmla="*/ 8940 w 10000"/>
                  <a:gd name="connsiteY8" fmla="*/ 5923 h 10000"/>
                  <a:gd name="connsiteX9" fmla="*/ 8773 w 10000"/>
                  <a:gd name="connsiteY9" fmla="*/ 6106 h 10000"/>
                  <a:gd name="connsiteX10" fmla="*/ 8597 w 10000"/>
                  <a:gd name="connsiteY10" fmla="*/ 6273 h 10000"/>
                  <a:gd name="connsiteX11" fmla="*/ 8416 w 10000"/>
                  <a:gd name="connsiteY11" fmla="*/ 6397 h 10000"/>
                  <a:gd name="connsiteX12" fmla="*/ 8224 w 10000"/>
                  <a:gd name="connsiteY12" fmla="*/ 6521 h 10000"/>
                  <a:gd name="connsiteX13" fmla="*/ 8027 w 10000"/>
                  <a:gd name="connsiteY13" fmla="*/ 6603 h 10000"/>
                  <a:gd name="connsiteX14" fmla="*/ 7822 w 10000"/>
                  <a:gd name="connsiteY14" fmla="*/ 6688 h 10000"/>
                  <a:gd name="connsiteX15" fmla="*/ 7609 w 10000"/>
                  <a:gd name="connsiteY15" fmla="*/ 6729 h 10000"/>
                  <a:gd name="connsiteX16" fmla="*/ 7386 w 10000"/>
                  <a:gd name="connsiteY16" fmla="*/ 6729 h 10000"/>
                  <a:gd name="connsiteX17" fmla="*/ 7154 w 10000"/>
                  <a:gd name="connsiteY17" fmla="*/ 6710 h 10000"/>
                  <a:gd name="connsiteX18" fmla="*/ 6909 w 10000"/>
                  <a:gd name="connsiteY18" fmla="*/ 6668 h 10000"/>
                  <a:gd name="connsiteX19" fmla="*/ 6659 w 10000"/>
                  <a:gd name="connsiteY19" fmla="*/ 6603 h 10000"/>
                  <a:gd name="connsiteX20" fmla="*/ 6398 w 10000"/>
                  <a:gd name="connsiteY20" fmla="*/ 6502 h 10000"/>
                  <a:gd name="connsiteX21" fmla="*/ 6121 w 10000"/>
                  <a:gd name="connsiteY21" fmla="*/ 6357 h 10000"/>
                  <a:gd name="connsiteX22" fmla="*/ 5835 w 10000"/>
                  <a:gd name="connsiteY22" fmla="*/ 6190 h 10000"/>
                  <a:gd name="connsiteX23" fmla="*/ 5537 w 10000"/>
                  <a:gd name="connsiteY23" fmla="*/ 5986 h 10000"/>
                  <a:gd name="connsiteX24" fmla="*/ 5230 w 10000"/>
                  <a:gd name="connsiteY24" fmla="*/ 5755 h 10000"/>
                  <a:gd name="connsiteX25" fmla="*/ 4908 w 10000"/>
                  <a:gd name="connsiteY25" fmla="*/ 5488 h 10000"/>
                  <a:gd name="connsiteX26" fmla="*/ 4571 w 10000"/>
                  <a:gd name="connsiteY26" fmla="*/ 5175 h 10000"/>
                  <a:gd name="connsiteX27" fmla="*/ 4224 w 10000"/>
                  <a:gd name="connsiteY27" fmla="*/ 4823 h 10000"/>
                  <a:gd name="connsiteX28" fmla="*/ 3857 w 10000"/>
                  <a:gd name="connsiteY28" fmla="*/ 4428 h 10000"/>
                  <a:gd name="connsiteX29" fmla="*/ 3482 w 10000"/>
                  <a:gd name="connsiteY29" fmla="*/ 4017 h 10000"/>
                  <a:gd name="connsiteX30" fmla="*/ 3087 w 10000"/>
                  <a:gd name="connsiteY30" fmla="*/ 3541 h 10000"/>
                  <a:gd name="connsiteX31" fmla="*/ 2683 w 10000"/>
                  <a:gd name="connsiteY31" fmla="*/ 3046 h 10000"/>
                  <a:gd name="connsiteX32" fmla="*/ 2260 w 10000"/>
                  <a:gd name="connsiteY32" fmla="*/ 2505 h 10000"/>
                  <a:gd name="connsiteX33" fmla="*/ 1819 w 10000"/>
                  <a:gd name="connsiteY33" fmla="*/ 1904 h 10000"/>
                  <a:gd name="connsiteX34" fmla="*/ 1819 w 10000"/>
                  <a:gd name="connsiteY34" fmla="*/ 1904 h 10000"/>
                  <a:gd name="connsiteX35" fmla="*/ 1382 w 10000"/>
                  <a:gd name="connsiteY35" fmla="*/ 1326 h 10000"/>
                  <a:gd name="connsiteX36" fmla="*/ 961 w 10000"/>
                  <a:gd name="connsiteY36" fmla="*/ 827 h 10000"/>
                  <a:gd name="connsiteX37" fmla="*/ 556 w 10000"/>
                  <a:gd name="connsiteY37" fmla="*/ 371 h 10000"/>
                  <a:gd name="connsiteX38" fmla="*/ 169 w 10000"/>
                  <a:gd name="connsiteY38" fmla="*/ 0 h 10000"/>
                  <a:gd name="connsiteX39" fmla="*/ 0 w 10000"/>
                  <a:gd name="connsiteY39" fmla="*/ 183 h 10000"/>
                  <a:gd name="connsiteX40" fmla="*/ 130 w 10000"/>
                  <a:gd name="connsiteY40" fmla="*/ 10000 h 10000"/>
                  <a:gd name="connsiteX41" fmla="*/ 10000 w 10000"/>
                  <a:gd name="connsiteY41" fmla="*/ 7694 h 10000"/>
                  <a:gd name="connsiteX42" fmla="*/ 9979 w 10000"/>
                  <a:gd name="connsiteY42" fmla="*/ 4118 h 10000"/>
                  <a:gd name="connsiteX43" fmla="*/ 9979 w 10000"/>
                  <a:gd name="connsiteY43" fmla="*/ 4118 h 10000"/>
                  <a:gd name="connsiteX44" fmla="*/ 9972 w 10000"/>
                  <a:gd name="connsiteY44" fmla="*/ 4140 h 10000"/>
                  <a:gd name="connsiteX45" fmla="*/ 9972 w 10000"/>
                  <a:gd name="connsiteY45" fmla="*/ 4140 h 10000"/>
                  <a:gd name="connsiteX0" fmla="*/ 9972 w 10000"/>
                  <a:gd name="connsiteY0" fmla="*/ 4140 h 10073"/>
                  <a:gd name="connsiteX1" fmla="*/ 9972 w 10000"/>
                  <a:gd name="connsiteY1" fmla="*/ 4140 h 10073"/>
                  <a:gd name="connsiteX2" fmla="*/ 9835 w 10000"/>
                  <a:gd name="connsiteY2" fmla="*/ 4452 h 10073"/>
                  <a:gd name="connsiteX3" fmla="*/ 9700 w 10000"/>
                  <a:gd name="connsiteY3" fmla="*/ 4742 h 10073"/>
                  <a:gd name="connsiteX4" fmla="*/ 9556 w 10000"/>
                  <a:gd name="connsiteY4" fmla="*/ 5010 h 10073"/>
                  <a:gd name="connsiteX5" fmla="*/ 9410 w 10000"/>
                  <a:gd name="connsiteY5" fmla="*/ 5259 h 10073"/>
                  <a:gd name="connsiteX6" fmla="*/ 9259 w 10000"/>
                  <a:gd name="connsiteY6" fmla="*/ 5508 h 10073"/>
                  <a:gd name="connsiteX7" fmla="*/ 9101 w 10000"/>
                  <a:gd name="connsiteY7" fmla="*/ 5735 h 10073"/>
                  <a:gd name="connsiteX8" fmla="*/ 8940 w 10000"/>
                  <a:gd name="connsiteY8" fmla="*/ 5923 h 10073"/>
                  <a:gd name="connsiteX9" fmla="*/ 8773 w 10000"/>
                  <a:gd name="connsiteY9" fmla="*/ 6106 h 10073"/>
                  <a:gd name="connsiteX10" fmla="*/ 8597 w 10000"/>
                  <a:gd name="connsiteY10" fmla="*/ 6273 h 10073"/>
                  <a:gd name="connsiteX11" fmla="*/ 8416 w 10000"/>
                  <a:gd name="connsiteY11" fmla="*/ 6397 h 10073"/>
                  <a:gd name="connsiteX12" fmla="*/ 8224 w 10000"/>
                  <a:gd name="connsiteY12" fmla="*/ 6521 h 10073"/>
                  <a:gd name="connsiteX13" fmla="*/ 8027 w 10000"/>
                  <a:gd name="connsiteY13" fmla="*/ 6603 h 10073"/>
                  <a:gd name="connsiteX14" fmla="*/ 7822 w 10000"/>
                  <a:gd name="connsiteY14" fmla="*/ 6688 h 10073"/>
                  <a:gd name="connsiteX15" fmla="*/ 7609 w 10000"/>
                  <a:gd name="connsiteY15" fmla="*/ 6729 h 10073"/>
                  <a:gd name="connsiteX16" fmla="*/ 7386 w 10000"/>
                  <a:gd name="connsiteY16" fmla="*/ 6729 h 10073"/>
                  <a:gd name="connsiteX17" fmla="*/ 7154 w 10000"/>
                  <a:gd name="connsiteY17" fmla="*/ 6710 h 10073"/>
                  <a:gd name="connsiteX18" fmla="*/ 6909 w 10000"/>
                  <a:gd name="connsiteY18" fmla="*/ 6668 h 10073"/>
                  <a:gd name="connsiteX19" fmla="*/ 6659 w 10000"/>
                  <a:gd name="connsiteY19" fmla="*/ 6603 h 10073"/>
                  <a:gd name="connsiteX20" fmla="*/ 6398 w 10000"/>
                  <a:gd name="connsiteY20" fmla="*/ 6502 h 10073"/>
                  <a:gd name="connsiteX21" fmla="*/ 6121 w 10000"/>
                  <a:gd name="connsiteY21" fmla="*/ 6357 h 10073"/>
                  <a:gd name="connsiteX22" fmla="*/ 5835 w 10000"/>
                  <a:gd name="connsiteY22" fmla="*/ 6190 h 10073"/>
                  <a:gd name="connsiteX23" fmla="*/ 5537 w 10000"/>
                  <a:gd name="connsiteY23" fmla="*/ 5986 h 10073"/>
                  <a:gd name="connsiteX24" fmla="*/ 5230 w 10000"/>
                  <a:gd name="connsiteY24" fmla="*/ 5755 h 10073"/>
                  <a:gd name="connsiteX25" fmla="*/ 4908 w 10000"/>
                  <a:gd name="connsiteY25" fmla="*/ 5488 h 10073"/>
                  <a:gd name="connsiteX26" fmla="*/ 4571 w 10000"/>
                  <a:gd name="connsiteY26" fmla="*/ 5175 h 10073"/>
                  <a:gd name="connsiteX27" fmla="*/ 4224 w 10000"/>
                  <a:gd name="connsiteY27" fmla="*/ 4823 h 10073"/>
                  <a:gd name="connsiteX28" fmla="*/ 3857 w 10000"/>
                  <a:gd name="connsiteY28" fmla="*/ 4428 h 10073"/>
                  <a:gd name="connsiteX29" fmla="*/ 3482 w 10000"/>
                  <a:gd name="connsiteY29" fmla="*/ 4017 h 10073"/>
                  <a:gd name="connsiteX30" fmla="*/ 3087 w 10000"/>
                  <a:gd name="connsiteY30" fmla="*/ 3541 h 10073"/>
                  <a:gd name="connsiteX31" fmla="*/ 2683 w 10000"/>
                  <a:gd name="connsiteY31" fmla="*/ 3046 h 10073"/>
                  <a:gd name="connsiteX32" fmla="*/ 2260 w 10000"/>
                  <a:gd name="connsiteY32" fmla="*/ 2505 h 10073"/>
                  <a:gd name="connsiteX33" fmla="*/ 1819 w 10000"/>
                  <a:gd name="connsiteY33" fmla="*/ 1904 h 10073"/>
                  <a:gd name="connsiteX34" fmla="*/ 1819 w 10000"/>
                  <a:gd name="connsiteY34" fmla="*/ 1904 h 10073"/>
                  <a:gd name="connsiteX35" fmla="*/ 1382 w 10000"/>
                  <a:gd name="connsiteY35" fmla="*/ 1326 h 10073"/>
                  <a:gd name="connsiteX36" fmla="*/ 961 w 10000"/>
                  <a:gd name="connsiteY36" fmla="*/ 827 h 10073"/>
                  <a:gd name="connsiteX37" fmla="*/ 556 w 10000"/>
                  <a:gd name="connsiteY37" fmla="*/ 371 h 10073"/>
                  <a:gd name="connsiteX38" fmla="*/ 169 w 10000"/>
                  <a:gd name="connsiteY38" fmla="*/ 0 h 10073"/>
                  <a:gd name="connsiteX39" fmla="*/ 0 w 10000"/>
                  <a:gd name="connsiteY39" fmla="*/ 183 h 10073"/>
                  <a:gd name="connsiteX40" fmla="*/ 118 w 10000"/>
                  <a:gd name="connsiteY40" fmla="*/ 10073 h 10073"/>
                  <a:gd name="connsiteX41" fmla="*/ 10000 w 10000"/>
                  <a:gd name="connsiteY41" fmla="*/ 7694 h 10073"/>
                  <a:gd name="connsiteX42" fmla="*/ 9979 w 10000"/>
                  <a:gd name="connsiteY42" fmla="*/ 4118 h 10073"/>
                  <a:gd name="connsiteX43" fmla="*/ 9979 w 10000"/>
                  <a:gd name="connsiteY43" fmla="*/ 4118 h 10073"/>
                  <a:gd name="connsiteX44" fmla="*/ 9972 w 10000"/>
                  <a:gd name="connsiteY44" fmla="*/ 4140 h 10073"/>
                  <a:gd name="connsiteX45" fmla="*/ 9972 w 10000"/>
                  <a:gd name="connsiteY45" fmla="*/ 4140 h 10073"/>
                  <a:gd name="connsiteX0" fmla="*/ 9979 w 10007"/>
                  <a:gd name="connsiteY0" fmla="*/ 4581 h 10514"/>
                  <a:gd name="connsiteX1" fmla="*/ 9979 w 10007"/>
                  <a:gd name="connsiteY1" fmla="*/ 4581 h 10514"/>
                  <a:gd name="connsiteX2" fmla="*/ 9842 w 10007"/>
                  <a:gd name="connsiteY2" fmla="*/ 4893 h 10514"/>
                  <a:gd name="connsiteX3" fmla="*/ 9707 w 10007"/>
                  <a:gd name="connsiteY3" fmla="*/ 5183 h 10514"/>
                  <a:gd name="connsiteX4" fmla="*/ 9563 w 10007"/>
                  <a:gd name="connsiteY4" fmla="*/ 5451 h 10514"/>
                  <a:gd name="connsiteX5" fmla="*/ 9417 w 10007"/>
                  <a:gd name="connsiteY5" fmla="*/ 5700 h 10514"/>
                  <a:gd name="connsiteX6" fmla="*/ 9266 w 10007"/>
                  <a:gd name="connsiteY6" fmla="*/ 5949 h 10514"/>
                  <a:gd name="connsiteX7" fmla="*/ 9108 w 10007"/>
                  <a:gd name="connsiteY7" fmla="*/ 6176 h 10514"/>
                  <a:gd name="connsiteX8" fmla="*/ 8947 w 10007"/>
                  <a:gd name="connsiteY8" fmla="*/ 6364 h 10514"/>
                  <a:gd name="connsiteX9" fmla="*/ 8780 w 10007"/>
                  <a:gd name="connsiteY9" fmla="*/ 6547 h 10514"/>
                  <a:gd name="connsiteX10" fmla="*/ 8604 w 10007"/>
                  <a:gd name="connsiteY10" fmla="*/ 6714 h 10514"/>
                  <a:gd name="connsiteX11" fmla="*/ 8423 w 10007"/>
                  <a:gd name="connsiteY11" fmla="*/ 6838 h 10514"/>
                  <a:gd name="connsiteX12" fmla="*/ 8231 w 10007"/>
                  <a:gd name="connsiteY12" fmla="*/ 6962 h 10514"/>
                  <a:gd name="connsiteX13" fmla="*/ 8034 w 10007"/>
                  <a:gd name="connsiteY13" fmla="*/ 7044 h 10514"/>
                  <a:gd name="connsiteX14" fmla="*/ 7829 w 10007"/>
                  <a:gd name="connsiteY14" fmla="*/ 7129 h 10514"/>
                  <a:gd name="connsiteX15" fmla="*/ 7616 w 10007"/>
                  <a:gd name="connsiteY15" fmla="*/ 7170 h 10514"/>
                  <a:gd name="connsiteX16" fmla="*/ 7393 w 10007"/>
                  <a:gd name="connsiteY16" fmla="*/ 7170 h 10514"/>
                  <a:gd name="connsiteX17" fmla="*/ 7161 w 10007"/>
                  <a:gd name="connsiteY17" fmla="*/ 7151 h 10514"/>
                  <a:gd name="connsiteX18" fmla="*/ 6916 w 10007"/>
                  <a:gd name="connsiteY18" fmla="*/ 7109 h 10514"/>
                  <a:gd name="connsiteX19" fmla="*/ 6666 w 10007"/>
                  <a:gd name="connsiteY19" fmla="*/ 7044 h 10514"/>
                  <a:gd name="connsiteX20" fmla="*/ 6405 w 10007"/>
                  <a:gd name="connsiteY20" fmla="*/ 6943 h 10514"/>
                  <a:gd name="connsiteX21" fmla="*/ 6128 w 10007"/>
                  <a:gd name="connsiteY21" fmla="*/ 6798 h 10514"/>
                  <a:gd name="connsiteX22" fmla="*/ 5842 w 10007"/>
                  <a:gd name="connsiteY22" fmla="*/ 6631 h 10514"/>
                  <a:gd name="connsiteX23" fmla="*/ 5544 w 10007"/>
                  <a:gd name="connsiteY23" fmla="*/ 6427 h 10514"/>
                  <a:gd name="connsiteX24" fmla="*/ 5237 w 10007"/>
                  <a:gd name="connsiteY24" fmla="*/ 6196 h 10514"/>
                  <a:gd name="connsiteX25" fmla="*/ 4915 w 10007"/>
                  <a:gd name="connsiteY25" fmla="*/ 5929 h 10514"/>
                  <a:gd name="connsiteX26" fmla="*/ 4578 w 10007"/>
                  <a:gd name="connsiteY26" fmla="*/ 5616 h 10514"/>
                  <a:gd name="connsiteX27" fmla="*/ 4231 w 10007"/>
                  <a:gd name="connsiteY27" fmla="*/ 5264 h 10514"/>
                  <a:gd name="connsiteX28" fmla="*/ 3864 w 10007"/>
                  <a:gd name="connsiteY28" fmla="*/ 4869 h 10514"/>
                  <a:gd name="connsiteX29" fmla="*/ 3489 w 10007"/>
                  <a:gd name="connsiteY29" fmla="*/ 4458 h 10514"/>
                  <a:gd name="connsiteX30" fmla="*/ 3094 w 10007"/>
                  <a:gd name="connsiteY30" fmla="*/ 3982 h 10514"/>
                  <a:gd name="connsiteX31" fmla="*/ 2690 w 10007"/>
                  <a:gd name="connsiteY31" fmla="*/ 3487 h 10514"/>
                  <a:gd name="connsiteX32" fmla="*/ 2267 w 10007"/>
                  <a:gd name="connsiteY32" fmla="*/ 2946 h 10514"/>
                  <a:gd name="connsiteX33" fmla="*/ 1826 w 10007"/>
                  <a:gd name="connsiteY33" fmla="*/ 2345 h 10514"/>
                  <a:gd name="connsiteX34" fmla="*/ 1826 w 10007"/>
                  <a:gd name="connsiteY34" fmla="*/ 2345 h 10514"/>
                  <a:gd name="connsiteX35" fmla="*/ 1389 w 10007"/>
                  <a:gd name="connsiteY35" fmla="*/ 1767 h 10514"/>
                  <a:gd name="connsiteX36" fmla="*/ 968 w 10007"/>
                  <a:gd name="connsiteY36" fmla="*/ 1268 h 10514"/>
                  <a:gd name="connsiteX37" fmla="*/ 563 w 10007"/>
                  <a:gd name="connsiteY37" fmla="*/ 812 h 10514"/>
                  <a:gd name="connsiteX38" fmla="*/ 176 w 10007"/>
                  <a:gd name="connsiteY38" fmla="*/ 441 h 10514"/>
                  <a:gd name="connsiteX39" fmla="*/ 0 w 10007"/>
                  <a:gd name="connsiteY39" fmla="*/ 0 h 10514"/>
                  <a:gd name="connsiteX40" fmla="*/ 125 w 10007"/>
                  <a:gd name="connsiteY40" fmla="*/ 10514 h 10514"/>
                  <a:gd name="connsiteX41" fmla="*/ 10007 w 10007"/>
                  <a:gd name="connsiteY41" fmla="*/ 8135 h 10514"/>
                  <a:gd name="connsiteX42" fmla="*/ 9986 w 10007"/>
                  <a:gd name="connsiteY42" fmla="*/ 4559 h 10514"/>
                  <a:gd name="connsiteX43" fmla="*/ 9986 w 10007"/>
                  <a:gd name="connsiteY43" fmla="*/ 4559 h 10514"/>
                  <a:gd name="connsiteX44" fmla="*/ 9979 w 10007"/>
                  <a:gd name="connsiteY44" fmla="*/ 4581 h 10514"/>
                  <a:gd name="connsiteX45" fmla="*/ 9979 w 10007"/>
                  <a:gd name="connsiteY45" fmla="*/ 4581 h 10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0007" h="10514">
                    <a:moveTo>
                      <a:pt x="9979" y="4581"/>
                    </a:moveTo>
                    <a:lnTo>
                      <a:pt x="9979" y="4581"/>
                    </a:lnTo>
                    <a:cubicBezTo>
                      <a:pt x="9934" y="4687"/>
                      <a:pt x="9890" y="4789"/>
                      <a:pt x="9842" y="4893"/>
                    </a:cubicBezTo>
                    <a:cubicBezTo>
                      <a:pt x="9797" y="4990"/>
                      <a:pt x="9753" y="5087"/>
                      <a:pt x="9707" y="5183"/>
                    </a:cubicBezTo>
                    <a:cubicBezTo>
                      <a:pt x="9660" y="5272"/>
                      <a:pt x="9613" y="5361"/>
                      <a:pt x="9563" y="5451"/>
                    </a:cubicBezTo>
                    <a:cubicBezTo>
                      <a:pt x="9515" y="5534"/>
                      <a:pt x="9465" y="5616"/>
                      <a:pt x="9417" y="5700"/>
                    </a:cubicBezTo>
                    <a:cubicBezTo>
                      <a:pt x="9367" y="5783"/>
                      <a:pt x="9316" y="5866"/>
                      <a:pt x="9266" y="5949"/>
                    </a:cubicBezTo>
                    <a:lnTo>
                      <a:pt x="9108" y="6176"/>
                    </a:lnTo>
                    <a:lnTo>
                      <a:pt x="8947" y="6364"/>
                    </a:lnTo>
                    <a:cubicBezTo>
                      <a:pt x="8892" y="6426"/>
                      <a:pt x="8835" y="6486"/>
                      <a:pt x="8780" y="6547"/>
                    </a:cubicBezTo>
                    <a:lnTo>
                      <a:pt x="8604" y="6714"/>
                    </a:lnTo>
                    <a:cubicBezTo>
                      <a:pt x="8544" y="6757"/>
                      <a:pt x="8484" y="6797"/>
                      <a:pt x="8423" y="6838"/>
                    </a:cubicBezTo>
                    <a:lnTo>
                      <a:pt x="8231" y="6962"/>
                    </a:lnTo>
                    <a:lnTo>
                      <a:pt x="8034" y="7044"/>
                    </a:lnTo>
                    <a:cubicBezTo>
                      <a:pt x="7967" y="7074"/>
                      <a:pt x="7897" y="7101"/>
                      <a:pt x="7829" y="7129"/>
                    </a:cubicBezTo>
                    <a:lnTo>
                      <a:pt x="7616" y="7170"/>
                    </a:lnTo>
                    <a:lnTo>
                      <a:pt x="7393" y="7170"/>
                    </a:lnTo>
                    <a:lnTo>
                      <a:pt x="7161" y="7151"/>
                    </a:lnTo>
                    <a:lnTo>
                      <a:pt x="6916" y="7109"/>
                    </a:lnTo>
                    <a:lnTo>
                      <a:pt x="6666" y="7044"/>
                    </a:lnTo>
                    <a:lnTo>
                      <a:pt x="6405" y="6943"/>
                    </a:lnTo>
                    <a:lnTo>
                      <a:pt x="6128" y="6798"/>
                    </a:lnTo>
                    <a:lnTo>
                      <a:pt x="5842" y="6631"/>
                    </a:lnTo>
                    <a:lnTo>
                      <a:pt x="5544" y="6427"/>
                    </a:lnTo>
                    <a:lnTo>
                      <a:pt x="5237" y="6196"/>
                    </a:lnTo>
                    <a:lnTo>
                      <a:pt x="4915" y="5929"/>
                    </a:lnTo>
                    <a:lnTo>
                      <a:pt x="4578" y="5616"/>
                    </a:lnTo>
                    <a:lnTo>
                      <a:pt x="4231" y="5264"/>
                    </a:lnTo>
                    <a:lnTo>
                      <a:pt x="3864" y="4869"/>
                    </a:lnTo>
                    <a:lnTo>
                      <a:pt x="3489" y="4458"/>
                    </a:lnTo>
                    <a:lnTo>
                      <a:pt x="3094" y="3982"/>
                    </a:lnTo>
                    <a:lnTo>
                      <a:pt x="2690" y="3487"/>
                    </a:lnTo>
                    <a:lnTo>
                      <a:pt x="2267" y="2946"/>
                    </a:lnTo>
                    <a:lnTo>
                      <a:pt x="1826" y="2345"/>
                    </a:lnTo>
                    <a:lnTo>
                      <a:pt x="1826" y="2345"/>
                    </a:lnTo>
                    <a:lnTo>
                      <a:pt x="1389" y="1767"/>
                    </a:lnTo>
                    <a:lnTo>
                      <a:pt x="968" y="1268"/>
                    </a:lnTo>
                    <a:lnTo>
                      <a:pt x="563" y="812"/>
                    </a:lnTo>
                    <a:lnTo>
                      <a:pt x="176" y="441"/>
                    </a:lnTo>
                    <a:cubicBezTo>
                      <a:pt x="117" y="294"/>
                      <a:pt x="59" y="147"/>
                      <a:pt x="0" y="0"/>
                    </a:cubicBezTo>
                    <a:cubicBezTo>
                      <a:pt x="54" y="4475"/>
                      <a:pt x="-11" y="637"/>
                      <a:pt x="125" y="10514"/>
                    </a:cubicBezTo>
                    <a:lnTo>
                      <a:pt x="10007" y="8135"/>
                    </a:lnTo>
                    <a:cubicBezTo>
                      <a:pt x="9948" y="4260"/>
                      <a:pt x="9990" y="5155"/>
                      <a:pt x="9986" y="4559"/>
                    </a:cubicBezTo>
                    <a:lnTo>
                      <a:pt x="9986" y="4559"/>
                    </a:lnTo>
                    <a:cubicBezTo>
                      <a:pt x="9983" y="4565"/>
                      <a:pt x="9981" y="4574"/>
                      <a:pt x="9979" y="4581"/>
                    </a:cubicBezTo>
                    <a:lnTo>
                      <a:pt x="9979" y="4581"/>
                    </a:lnTo>
                    <a:close/>
                  </a:path>
                </a:pathLst>
              </a:custGeom>
              <a:gradFill>
                <a:gsLst>
                  <a:gs pos="0">
                    <a:srgbClr val="52B2AB"/>
                  </a:gs>
                  <a:gs pos="43000">
                    <a:srgbClr val="52B2AB">
                      <a:shade val="67500"/>
                      <a:satMod val="115000"/>
                    </a:srgbClr>
                  </a:gs>
                  <a:gs pos="90000">
                    <a:schemeClr val="bg1"/>
                  </a:gs>
                  <a:gs pos="76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  <a:headEnd/>
                <a:tailEnd/>
              </a:ln>
              <a:effectLst/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5" name="Freeform 14"/>
              <p:cNvSpPr>
                <a:spLocks/>
              </p:cNvSpPr>
              <p:nvPr userDrawn="1"/>
            </p:nvSpPr>
            <p:spPr bwMode="hidden">
              <a:xfrm rot="10605238" flipH="1">
                <a:off x="-470954" y="-2258580"/>
                <a:ext cx="17089288" cy="3212687"/>
              </a:xfrm>
              <a:custGeom>
                <a:avLst/>
                <a:gdLst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3065 w 10000"/>
                  <a:gd name="connsiteY39" fmla="*/ 688 h 10000"/>
                  <a:gd name="connsiteX40" fmla="*/ 2823 w 10000"/>
                  <a:gd name="connsiteY40" fmla="*/ 470 h 10000"/>
                  <a:gd name="connsiteX41" fmla="*/ 2594 w 10000"/>
                  <a:gd name="connsiteY41" fmla="*/ 302 h 10000"/>
                  <a:gd name="connsiteX42" fmla="*/ 2377 w 10000"/>
                  <a:gd name="connsiteY42" fmla="*/ 168 h 10000"/>
                  <a:gd name="connsiteX43" fmla="*/ 2167 w 10000"/>
                  <a:gd name="connsiteY43" fmla="*/ 84 h 10000"/>
                  <a:gd name="connsiteX44" fmla="*/ 1972 w 10000"/>
                  <a:gd name="connsiteY44" fmla="*/ 17 h 10000"/>
                  <a:gd name="connsiteX45" fmla="*/ 1784 w 10000"/>
                  <a:gd name="connsiteY45" fmla="*/ 0 h 10000"/>
                  <a:gd name="connsiteX46" fmla="*/ 1608 w 10000"/>
                  <a:gd name="connsiteY46" fmla="*/ 0 h 10000"/>
                  <a:gd name="connsiteX47" fmla="*/ 1442 w 10000"/>
                  <a:gd name="connsiteY47" fmla="*/ 34 h 10000"/>
                  <a:gd name="connsiteX48" fmla="*/ 1286 w 10000"/>
                  <a:gd name="connsiteY48" fmla="*/ 84 h 10000"/>
                  <a:gd name="connsiteX49" fmla="*/ 1140 w 10000"/>
                  <a:gd name="connsiteY49" fmla="*/ 168 h 10000"/>
                  <a:gd name="connsiteX50" fmla="*/ 1003 w 10000"/>
                  <a:gd name="connsiteY50" fmla="*/ 252 h 10000"/>
                  <a:gd name="connsiteX51" fmla="*/ 874 w 10000"/>
                  <a:gd name="connsiteY51" fmla="*/ 369 h 10000"/>
                  <a:gd name="connsiteX52" fmla="*/ 756 w 10000"/>
                  <a:gd name="connsiteY52" fmla="*/ 487 h 10000"/>
                  <a:gd name="connsiteX53" fmla="*/ 647 w 10000"/>
                  <a:gd name="connsiteY53" fmla="*/ 621 h 10000"/>
                  <a:gd name="connsiteX54" fmla="*/ 549 w 10000"/>
                  <a:gd name="connsiteY54" fmla="*/ 772 h 10000"/>
                  <a:gd name="connsiteX55" fmla="*/ 456 w 10000"/>
                  <a:gd name="connsiteY55" fmla="*/ 906 h 10000"/>
                  <a:gd name="connsiteX56" fmla="*/ 376 w 10000"/>
                  <a:gd name="connsiteY56" fmla="*/ 1057 h 10000"/>
                  <a:gd name="connsiteX57" fmla="*/ 303 w 10000"/>
                  <a:gd name="connsiteY57" fmla="*/ 1208 h 10000"/>
                  <a:gd name="connsiteX58" fmla="*/ 237 w 10000"/>
                  <a:gd name="connsiteY58" fmla="*/ 1342 h 10000"/>
                  <a:gd name="connsiteX59" fmla="*/ 181 w 10000"/>
                  <a:gd name="connsiteY59" fmla="*/ 1477 h 10000"/>
                  <a:gd name="connsiteX60" fmla="*/ 132 w 10000"/>
                  <a:gd name="connsiteY60" fmla="*/ 1611 h 10000"/>
                  <a:gd name="connsiteX61" fmla="*/ 59 w 10000"/>
                  <a:gd name="connsiteY61" fmla="*/ 1812 h 10000"/>
                  <a:gd name="connsiteX62" fmla="*/ 15 w 10000"/>
                  <a:gd name="connsiteY62" fmla="*/ 1963 h 10000"/>
                  <a:gd name="connsiteX63" fmla="*/ 0 w 10000"/>
                  <a:gd name="connsiteY63" fmla="*/ 2013 h 10000"/>
                  <a:gd name="connsiteX64" fmla="*/ 3450 w 10000"/>
                  <a:gd name="connsiteY64" fmla="*/ 10000 h 10000"/>
                  <a:gd name="connsiteX65" fmla="*/ 9995 w 10000"/>
                  <a:gd name="connsiteY65" fmla="*/ 10000 h 10000"/>
                  <a:gd name="connsiteX66" fmla="*/ 9995 w 10000"/>
                  <a:gd name="connsiteY66" fmla="*/ 10000 h 10000"/>
                  <a:gd name="connsiteX67" fmla="*/ 10000 w 10000"/>
                  <a:gd name="connsiteY67" fmla="*/ 9950 h 10000"/>
                  <a:gd name="connsiteX68" fmla="*/ 10000 w 10000"/>
                  <a:gd name="connsiteY68" fmla="*/ 9950 h 10000"/>
                  <a:gd name="connsiteX69" fmla="*/ 10000 w 10000"/>
                  <a:gd name="connsiteY69" fmla="*/ 4279 h 10000"/>
                  <a:gd name="connsiteX70" fmla="*/ 10000 w 10000"/>
                  <a:gd name="connsiteY70" fmla="*/ 4279 h 10000"/>
                  <a:gd name="connsiteX71" fmla="*/ 9995 w 10000"/>
                  <a:gd name="connsiteY71" fmla="*/ 4295 h 10000"/>
                  <a:gd name="connsiteX72" fmla="*/ 9995 w 10000"/>
                  <a:gd name="connsiteY72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3065 w 10000"/>
                  <a:gd name="connsiteY39" fmla="*/ 688 h 10000"/>
                  <a:gd name="connsiteX40" fmla="*/ 2823 w 10000"/>
                  <a:gd name="connsiteY40" fmla="*/ 470 h 10000"/>
                  <a:gd name="connsiteX41" fmla="*/ 2594 w 10000"/>
                  <a:gd name="connsiteY41" fmla="*/ 302 h 10000"/>
                  <a:gd name="connsiteX42" fmla="*/ 2377 w 10000"/>
                  <a:gd name="connsiteY42" fmla="*/ 168 h 10000"/>
                  <a:gd name="connsiteX43" fmla="*/ 2167 w 10000"/>
                  <a:gd name="connsiteY43" fmla="*/ 84 h 10000"/>
                  <a:gd name="connsiteX44" fmla="*/ 1972 w 10000"/>
                  <a:gd name="connsiteY44" fmla="*/ 17 h 10000"/>
                  <a:gd name="connsiteX45" fmla="*/ 1784 w 10000"/>
                  <a:gd name="connsiteY45" fmla="*/ 0 h 10000"/>
                  <a:gd name="connsiteX46" fmla="*/ 1608 w 10000"/>
                  <a:gd name="connsiteY46" fmla="*/ 0 h 10000"/>
                  <a:gd name="connsiteX47" fmla="*/ 1442 w 10000"/>
                  <a:gd name="connsiteY47" fmla="*/ 34 h 10000"/>
                  <a:gd name="connsiteX48" fmla="*/ 1286 w 10000"/>
                  <a:gd name="connsiteY48" fmla="*/ 84 h 10000"/>
                  <a:gd name="connsiteX49" fmla="*/ 1140 w 10000"/>
                  <a:gd name="connsiteY49" fmla="*/ 168 h 10000"/>
                  <a:gd name="connsiteX50" fmla="*/ 1003 w 10000"/>
                  <a:gd name="connsiteY50" fmla="*/ 252 h 10000"/>
                  <a:gd name="connsiteX51" fmla="*/ 874 w 10000"/>
                  <a:gd name="connsiteY51" fmla="*/ 369 h 10000"/>
                  <a:gd name="connsiteX52" fmla="*/ 756 w 10000"/>
                  <a:gd name="connsiteY52" fmla="*/ 487 h 10000"/>
                  <a:gd name="connsiteX53" fmla="*/ 647 w 10000"/>
                  <a:gd name="connsiteY53" fmla="*/ 621 h 10000"/>
                  <a:gd name="connsiteX54" fmla="*/ 549 w 10000"/>
                  <a:gd name="connsiteY54" fmla="*/ 772 h 10000"/>
                  <a:gd name="connsiteX55" fmla="*/ 456 w 10000"/>
                  <a:gd name="connsiteY55" fmla="*/ 906 h 10000"/>
                  <a:gd name="connsiteX56" fmla="*/ 376 w 10000"/>
                  <a:gd name="connsiteY56" fmla="*/ 1057 h 10000"/>
                  <a:gd name="connsiteX57" fmla="*/ 303 w 10000"/>
                  <a:gd name="connsiteY57" fmla="*/ 1208 h 10000"/>
                  <a:gd name="connsiteX58" fmla="*/ 237 w 10000"/>
                  <a:gd name="connsiteY58" fmla="*/ 1342 h 10000"/>
                  <a:gd name="connsiteX59" fmla="*/ 181 w 10000"/>
                  <a:gd name="connsiteY59" fmla="*/ 1477 h 10000"/>
                  <a:gd name="connsiteX60" fmla="*/ 132 w 10000"/>
                  <a:gd name="connsiteY60" fmla="*/ 1611 h 10000"/>
                  <a:gd name="connsiteX61" fmla="*/ 59 w 10000"/>
                  <a:gd name="connsiteY61" fmla="*/ 1812 h 10000"/>
                  <a:gd name="connsiteX62" fmla="*/ 15 w 10000"/>
                  <a:gd name="connsiteY62" fmla="*/ 1963 h 10000"/>
                  <a:gd name="connsiteX63" fmla="*/ 0 w 10000"/>
                  <a:gd name="connsiteY63" fmla="*/ 2013 h 10000"/>
                  <a:gd name="connsiteX64" fmla="*/ 3450 w 10000"/>
                  <a:gd name="connsiteY64" fmla="*/ 10000 h 10000"/>
                  <a:gd name="connsiteX65" fmla="*/ 9995 w 10000"/>
                  <a:gd name="connsiteY65" fmla="*/ 10000 h 10000"/>
                  <a:gd name="connsiteX66" fmla="*/ 9995 w 10000"/>
                  <a:gd name="connsiteY66" fmla="*/ 10000 h 10000"/>
                  <a:gd name="connsiteX67" fmla="*/ 10000 w 10000"/>
                  <a:gd name="connsiteY67" fmla="*/ 9950 h 10000"/>
                  <a:gd name="connsiteX68" fmla="*/ 10000 w 10000"/>
                  <a:gd name="connsiteY68" fmla="*/ 9950 h 10000"/>
                  <a:gd name="connsiteX69" fmla="*/ 10000 w 10000"/>
                  <a:gd name="connsiteY69" fmla="*/ 4279 h 10000"/>
                  <a:gd name="connsiteX70" fmla="*/ 10000 w 10000"/>
                  <a:gd name="connsiteY70" fmla="*/ 4279 h 10000"/>
                  <a:gd name="connsiteX71" fmla="*/ 9995 w 10000"/>
                  <a:gd name="connsiteY71" fmla="*/ 4295 h 10000"/>
                  <a:gd name="connsiteX72" fmla="*/ 9995 w 10000"/>
                  <a:gd name="connsiteY72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823 w 10000"/>
                  <a:gd name="connsiteY39" fmla="*/ 470 h 10000"/>
                  <a:gd name="connsiteX40" fmla="*/ 2594 w 10000"/>
                  <a:gd name="connsiteY40" fmla="*/ 302 h 10000"/>
                  <a:gd name="connsiteX41" fmla="*/ 2377 w 10000"/>
                  <a:gd name="connsiteY41" fmla="*/ 168 h 10000"/>
                  <a:gd name="connsiteX42" fmla="*/ 2167 w 10000"/>
                  <a:gd name="connsiteY42" fmla="*/ 84 h 10000"/>
                  <a:gd name="connsiteX43" fmla="*/ 1972 w 10000"/>
                  <a:gd name="connsiteY43" fmla="*/ 17 h 10000"/>
                  <a:gd name="connsiteX44" fmla="*/ 1784 w 10000"/>
                  <a:gd name="connsiteY44" fmla="*/ 0 h 10000"/>
                  <a:gd name="connsiteX45" fmla="*/ 1608 w 10000"/>
                  <a:gd name="connsiteY45" fmla="*/ 0 h 10000"/>
                  <a:gd name="connsiteX46" fmla="*/ 1442 w 10000"/>
                  <a:gd name="connsiteY46" fmla="*/ 34 h 10000"/>
                  <a:gd name="connsiteX47" fmla="*/ 1286 w 10000"/>
                  <a:gd name="connsiteY47" fmla="*/ 84 h 10000"/>
                  <a:gd name="connsiteX48" fmla="*/ 1140 w 10000"/>
                  <a:gd name="connsiteY48" fmla="*/ 168 h 10000"/>
                  <a:gd name="connsiteX49" fmla="*/ 1003 w 10000"/>
                  <a:gd name="connsiteY49" fmla="*/ 252 h 10000"/>
                  <a:gd name="connsiteX50" fmla="*/ 874 w 10000"/>
                  <a:gd name="connsiteY50" fmla="*/ 369 h 10000"/>
                  <a:gd name="connsiteX51" fmla="*/ 756 w 10000"/>
                  <a:gd name="connsiteY51" fmla="*/ 487 h 10000"/>
                  <a:gd name="connsiteX52" fmla="*/ 647 w 10000"/>
                  <a:gd name="connsiteY52" fmla="*/ 621 h 10000"/>
                  <a:gd name="connsiteX53" fmla="*/ 549 w 10000"/>
                  <a:gd name="connsiteY53" fmla="*/ 772 h 10000"/>
                  <a:gd name="connsiteX54" fmla="*/ 456 w 10000"/>
                  <a:gd name="connsiteY54" fmla="*/ 906 h 10000"/>
                  <a:gd name="connsiteX55" fmla="*/ 376 w 10000"/>
                  <a:gd name="connsiteY55" fmla="*/ 1057 h 10000"/>
                  <a:gd name="connsiteX56" fmla="*/ 303 w 10000"/>
                  <a:gd name="connsiteY56" fmla="*/ 1208 h 10000"/>
                  <a:gd name="connsiteX57" fmla="*/ 237 w 10000"/>
                  <a:gd name="connsiteY57" fmla="*/ 1342 h 10000"/>
                  <a:gd name="connsiteX58" fmla="*/ 181 w 10000"/>
                  <a:gd name="connsiteY58" fmla="*/ 1477 h 10000"/>
                  <a:gd name="connsiteX59" fmla="*/ 132 w 10000"/>
                  <a:gd name="connsiteY59" fmla="*/ 1611 h 10000"/>
                  <a:gd name="connsiteX60" fmla="*/ 59 w 10000"/>
                  <a:gd name="connsiteY60" fmla="*/ 1812 h 10000"/>
                  <a:gd name="connsiteX61" fmla="*/ 15 w 10000"/>
                  <a:gd name="connsiteY61" fmla="*/ 1963 h 10000"/>
                  <a:gd name="connsiteX62" fmla="*/ 0 w 10000"/>
                  <a:gd name="connsiteY62" fmla="*/ 2013 h 10000"/>
                  <a:gd name="connsiteX63" fmla="*/ 3450 w 10000"/>
                  <a:gd name="connsiteY63" fmla="*/ 10000 h 10000"/>
                  <a:gd name="connsiteX64" fmla="*/ 9995 w 10000"/>
                  <a:gd name="connsiteY64" fmla="*/ 10000 h 10000"/>
                  <a:gd name="connsiteX65" fmla="*/ 9995 w 10000"/>
                  <a:gd name="connsiteY65" fmla="*/ 10000 h 10000"/>
                  <a:gd name="connsiteX66" fmla="*/ 10000 w 10000"/>
                  <a:gd name="connsiteY66" fmla="*/ 9950 h 10000"/>
                  <a:gd name="connsiteX67" fmla="*/ 10000 w 10000"/>
                  <a:gd name="connsiteY67" fmla="*/ 9950 h 10000"/>
                  <a:gd name="connsiteX68" fmla="*/ 10000 w 10000"/>
                  <a:gd name="connsiteY68" fmla="*/ 4279 h 10000"/>
                  <a:gd name="connsiteX69" fmla="*/ 10000 w 10000"/>
                  <a:gd name="connsiteY69" fmla="*/ 4279 h 10000"/>
                  <a:gd name="connsiteX70" fmla="*/ 9995 w 10000"/>
                  <a:gd name="connsiteY70" fmla="*/ 4295 h 10000"/>
                  <a:gd name="connsiteX71" fmla="*/ 9995 w 10000"/>
                  <a:gd name="connsiteY71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594 w 10000"/>
                  <a:gd name="connsiteY39" fmla="*/ 302 h 10000"/>
                  <a:gd name="connsiteX40" fmla="*/ 2377 w 10000"/>
                  <a:gd name="connsiteY40" fmla="*/ 168 h 10000"/>
                  <a:gd name="connsiteX41" fmla="*/ 2167 w 10000"/>
                  <a:gd name="connsiteY41" fmla="*/ 84 h 10000"/>
                  <a:gd name="connsiteX42" fmla="*/ 1972 w 10000"/>
                  <a:gd name="connsiteY42" fmla="*/ 17 h 10000"/>
                  <a:gd name="connsiteX43" fmla="*/ 1784 w 10000"/>
                  <a:gd name="connsiteY43" fmla="*/ 0 h 10000"/>
                  <a:gd name="connsiteX44" fmla="*/ 1608 w 10000"/>
                  <a:gd name="connsiteY44" fmla="*/ 0 h 10000"/>
                  <a:gd name="connsiteX45" fmla="*/ 1442 w 10000"/>
                  <a:gd name="connsiteY45" fmla="*/ 34 h 10000"/>
                  <a:gd name="connsiteX46" fmla="*/ 1286 w 10000"/>
                  <a:gd name="connsiteY46" fmla="*/ 84 h 10000"/>
                  <a:gd name="connsiteX47" fmla="*/ 1140 w 10000"/>
                  <a:gd name="connsiteY47" fmla="*/ 168 h 10000"/>
                  <a:gd name="connsiteX48" fmla="*/ 1003 w 10000"/>
                  <a:gd name="connsiteY48" fmla="*/ 252 h 10000"/>
                  <a:gd name="connsiteX49" fmla="*/ 874 w 10000"/>
                  <a:gd name="connsiteY49" fmla="*/ 369 h 10000"/>
                  <a:gd name="connsiteX50" fmla="*/ 756 w 10000"/>
                  <a:gd name="connsiteY50" fmla="*/ 487 h 10000"/>
                  <a:gd name="connsiteX51" fmla="*/ 647 w 10000"/>
                  <a:gd name="connsiteY51" fmla="*/ 621 h 10000"/>
                  <a:gd name="connsiteX52" fmla="*/ 549 w 10000"/>
                  <a:gd name="connsiteY52" fmla="*/ 772 h 10000"/>
                  <a:gd name="connsiteX53" fmla="*/ 456 w 10000"/>
                  <a:gd name="connsiteY53" fmla="*/ 906 h 10000"/>
                  <a:gd name="connsiteX54" fmla="*/ 376 w 10000"/>
                  <a:gd name="connsiteY54" fmla="*/ 1057 h 10000"/>
                  <a:gd name="connsiteX55" fmla="*/ 303 w 10000"/>
                  <a:gd name="connsiteY55" fmla="*/ 1208 h 10000"/>
                  <a:gd name="connsiteX56" fmla="*/ 237 w 10000"/>
                  <a:gd name="connsiteY56" fmla="*/ 1342 h 10000"/>
                  <a:gd name="connsiteX57" fmla="*/ 181 w 10000"/>
                  <a:gd name="connsiteY57" fmla="*/ 1477 h 10000"/>
                  <a:gd name="connsiteX58" fmla="*/ 132 w 10000"/>
                  <a:gd name="connsiteY58" fmla="*/ 1611 h 10000"/>
                  <a:gd name="connsiteX59" fmla="*/ 59 w 10000"/>
                  <a:gd name="connsiteY59" fmla="*/ 1812 h 10000"/>
                  <a:gd name="connsiteX60" fmla="*/ 15 w 10000"/>
                  <a:gd name="connsiteY60" fmla="*/ 1963 h 10000"/>
                  <a:gd name="connsiteX61" fmla="*/ 0 w 10000"/>
                  <a:gd name="connsiteY61" fmla="*/ 2013 h 10000"/>
                  <a:gd name="connsiteX62" fmla="*/ 3450 w 10000"/>
                  <a:gd name="connsiteY62" fmla="*/ 10000 h 10000"/>
                  <a:gd name="connsiteX63" fmla="*/ 9995 w 10000"/>
                  <a:gd name="connsiteY63" fmla="*/ 10000 h 10000"/>
                  <a:gd name="connsiteX64" fmla="*/ 9995 w 10000"/>
                  <a:gd name="connsiteY64" fmla="*/ 10000 h 10000"/>
                  <a:gd name="connsiteX65" fmla="*/ 10000 w 10000"/>
                  <a:gd name="connsiteY65" fmla="*/ 9950 h 10000"/>
                  <a:gd name="connsiteX66" fmla="*/ 10000 w 10000"/>
                  <a:gd name="connsiteY66" fmla="*/ 9950 h 10000"/>
                  <a:gd name="connsiteX67" fmla="*/ 10000 w 10000"/>
                  <a:gd name="connsiteY67" fmla="*/ 4279 h 10000"/>
                  <a:gd name="connsiteX68" fmla="*/ 10000 w 10000"/>
                  <a:gd name="connsiteY68" fmla="*/ 4279 h 10000"/>
                  <a:gd name="connsiteX69" fmla="*/ 9995 w 10000"/>
                  <a:gd name="connsiteY69" fmla="*/ 4295 h 10000"/>
                  <a:gd name="connsiteX70" fmla="*/ 9995 w 10000"/>
                  <a:gd name="connsiteY70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377 w 10000"/>
                  <a:gd name="connsiteY39" fmla="*/ 168 h 10000"/>
                  <a:gd name="connsiteX40" fmla="*/ 2167 w 10000"/>
                  <a:gd name="connsiteY40" fmla="*/ 84 h 10000"/>
                  <a:gd name="connsiteX41" fmla="*/ 1972 w 10000"/>
                  <a:gd name="connsiteY41" fmla="*/ 17 h 10000"/>
                  <a:gd name="connsiteX42" fmla="*/ 1784 w 10000"/>
                  <a:gd name="connsiteY42" fmla="*/ 0 h 10000"/>
                  <a:gd name="connsiteX43" fmla="*/ 1608 w 10000"/>
                  <a:gd name="connsiteY43" fmla="*/ 0 h 10000"/>
                  <a:gd name="connsiteX44" fmla="*/ 1442 w 10000"/>
                  <a:gd name="connsiteY44" fmla="*/ 34 h 10000"/>
                  <a:gd name="connsiteX45" fmla="*/ 1286 w 10000"/>
                  <a:gd name="connsiteY45" fmla="*/ 84 h 10000"/>
                  <a:gd name="connsiteX46" fmla="*/ 1140 w 10000"/>
                  <a:gd name="connsiteY46" fmla="*/ 168 h 10000"/>
                  <a:gd name="connsiteX47" fmla="*/ 1003 w 10000"/>
                  <a:gd name="connsiteY47" fmla="*/ 252 h 10000"/>
                  <a:gd name="connsiteX48" fmla="*/ 874 w 10000"/>
                  <a:gd name="connsiteY48" fmla="*/ 369 h 10000"/>
                  <a:gd name="connsiteX49" fmla="*/ 756 w 10000"/>
                  <a:gd name="connsiteY49" fmla="*/ 487 h 10000"/>
                  <a:gd name="connsiteX50" fmla="*/ 647 w 10000"/>
                  <a:gd name="connsiteY50" fmla="*/ 621 h 10000"/>
                  <a:gd name="connsiteX51" fmla="*/ 549 w 10000"/>
                  <a:gd name="connsiteY51" fmla="*/ 772 h 10000"/>
                  <a:gd name="connsiteX52" fmla="*/ 456 w 10000"/>
                  <a:gd name="connsiteY52" fmla="*/ 906 h 10000"/>
                  <a:gd name="connsiteX53" fmla="*/ 376 w 10000"/>
                  <a:gd name="connsiteY53" fmla="*/ 1057 h 10000"/>
                  <a:gd name="connsiteX54" fmla="*/ 303 w 10000"/>
                  <a:gd name="connsiteY54" fmla="*/ 1208 h 10000"/>
                  <a:gd name="connsiteX55" fmla="*/ 237 w 10000"/>
                  <a:gd name="connsiteY55" fmla="*/ 1342 h 10000"/>
                  <a:gd name="connsiteX56" fmla="*/ 181 w 10000"/>
                  <a:gd name="connsiteY56" fmla="*/ 1477 h 10000"/>
                  <a:gd name="connsiteX57" fmla="*/ 132 w 10000"/>
                  <a:gd name="connsiteY57" fmla="*/ 1611 h 10000"/>
                  <a:gd name="connsiteX58" fmla="*/ 59 w 10000"/>
                  <a:gd name="connsiteY58" fmla="*/ 1812 h 10000"/>
                  <a:gd name="connsiteX59" fmla="*/ 15 w 10000"/>
                  <a:gd name="connsiteY59" fmla="*/ 1963 h 10000"/>
                  <a:gd name="connsiteX60" fmla="*/ 0 w 10000"/>
                  <a:gd name="connsiteY60" fmla="*/ 2013 h 10000"/>
                  <a:gd name="connsiteX61" fmla="*/ 3450 w 10000"/>
                  <a:gd name="connsiteY61" fmla="*/ 10000 h 10000"/>
                  <a:gd name="connsiteX62" fmla="*/ 9995 w 10000"/>
                  <a:gd name="connsiteY62" fmla="*/ 10000 h 10000"/>
                  <a:gd name="connsiteX63" fmla="*/ 9995 w 10000"/>
                  <a:gd name="connsiteY63" fmla="*/ 10000 h 10000"/>
                  <a:gd name="connsiteX64" fmla="*/ 10000 w 10000"/>
                  <a:gd name="connsiteY64" fmla="*/ 9950 h 10000"/>
                  <a:gd name="connsiteX65" fmla="*/ 10000 w 10000"/>
                  <a:gd name="connsiteY65" fmla="*/ 9950 h 10000"/>
                  <a:gd name="connsiteX66" fmla="*/ 10000 w 10000"/>
                  <a:gd name="connsiteY66" fmla="*/ 4279 h 10000"/>
                  <a:gd name="connsiteX67" fmla="*/ 10000 w 10000"/>
                  <a:gd name="connsiteY67" fmla="*/ 4279 h 10000"/>
                  <a:gd name="connsiteX68" fmla="*/ 9995 w 10000"/>
                  <a:gd name="connsiteY68" fmla="*/ 4295 h 10000"/>
                  <a:gd name="connsiteX69" fmla="*/ 9995 w 10000"/>
                  <a:gd name="connsiteY69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167 w 10000"/>
                  <a:gd name="connsiteY39" fmla="*/ 84 h 10000"/>
                  <a:gd name="connsiteX40" fmla="*/ 1972 w 10000"/>
                  <a:gd name="connsiteY40" fmla="*/ 17 h 10000"/>
                  <a:gd name="connsiteX41" fmla="*/ 1784 w 10000"/>
                  <a:gd name="connsiteY41" fmla="*/ 0 h 10000"/>
                  <a:gd name="connsiteX42" fmla="*/ 1608 w 10000"/>
                  <a:gd name="connsiteY42" fmla="*/ 0 h 10000"/>
                  <a:gd name="connsiteX43" fmla="*/ 1442 w 10000"/>
                  <a:gd name="connsiteY43" fmla="*/ 34 h 10000"/>
                  <a:gd name="connsiteX44" fmla="*/ 1286 w 10000"/>
                  <a:gd name="connsiteY44" fmla="*/ 84 h 10000"/>
                  <a:gd name="connsiteX45" fmla="*/ 1140 w 10000"/>
                  <a:gd name="connsiteY45" fmla="*/ 168 h 10000"/>
                  <a:gd name="connsiteX46" fmla="*/ 1003 w 10000"/>
                  <a:gd name="connsiteY46" fmla="*/ 252 h 10000"/>
                  <a:gd name="connsiteX47" fmla="*/ 874 w 10000"/>
                  <a:gd name="connsiteY47" fmla="*/ 369 h 10000"/>
                  <a:gd name="connsiteX48" fmla="*/ 756 w 10000"/>
                  <a:gd name="connsiteY48" fmla="*/ 487 h 10000"/>
                  <a:gd name="connsiteX49" fmla="*/ 647 w 10000"/>
                  <a:gd name="connsiteY49" fmla="*/ 621 h 10000"/>
                  <a:gd name="connsiteX50" fmla="*/ 549 w 10000"/>
                  <a:gd name="connsiteY50" fmla="*/ 772 h 10000"/>
                  <a:gd name="connsiteX51" fmla="*/ 456 w 10000"/>
                  <a:gd name="connsiteY51" fmla="*/ 906 h 10000"/>
                  <a:gd name="connsiteX52" fmla="*/ 376 w 10000"/>
                  <a:gd name="connsiteY52" fmla="*/ 1057 h 10000"/>
                  <a:gd name="connsiteX53" fmla="*/ 303 w 10000"/>
                  <a:gd name="connsiteY53" fmla="*/ 1208 h 10000"/>
                  <a:gd name="connsiteX54" fmla="*/ 237 w 10000"/>
                  <a:gd name="connsiteY54" fmla="*/ 1342 h 10000"/>
                  <a:gd name="connsiteX55" fmla="*/ 181 w 10000"/>
                  <a:gd name="connsiteY55" fmla="*/ 1477 h 10000"/>
                  <a:gd name="connsiteX56" fmla="*/ 132 w 10000"/>
                  <a:gd name="connsiteY56" fmla="*/ 1611 h 10000"/>
                  <a:gd name="connsiteX57" fmla="*/ 59 w 10000"/>
                  <a:gd name="connsiteY57" fmla="*/ 1812 h 10000"/>
                  <a:gd name="connsiteX58" fmla="*/ 15 w 10000"/>
                  <a:gd name="connsiteY58" fmla="*/ 1963 h 10000"/>
                  <a:gd name="connsiteX59" fmla="*/ 0 w 10000"/>
                  <a:gd name="connsiteY59" fmla="*/ 2013 h 10000"/>
                  <a:gd name="connsiteX60" fmla="*/ 3450 w 10000"/>
                  <a:gd name="connsiteY60" fmla="*/ 10000 h 10000"/>
                  <a:gd name="connsiteX61" fmla="*/ 9995 w 10000"/>
                  <a:gd name="connsiteY61" fmla="*/ 10000 h 10000"/>
                  <a:gd name="connsiteX62" fmla="*/ 9995 w 10000"/>
                  <a:gd name="connsiteY62" fmla="*/ 10000 h 10000"/>
                  <a:gd name="connsiteX63" fmla="*/ 10000 w 10000"/>
                  <a:gd name="connsiteY63" fmla="*/ 9950 h 10000"/>
                  <a:gd name="connsiteX64" fmla="*/ 10000 w 10000"/>
                  <a:gd name="connsiteY64" fmla="*/ 9950 h 10000"/>
                  <a:gd name="connsiteX65" fmla="*/ 10000 w 10000"/>
                  <a:gd name="connsiteY65" fmla="*/ 4279 h 10000"/>
                  <a:gd name="connsiteX66" fmla="*/ 10000 w 10000"/>
                  <a:gd name="connsiteY66" fmla="*/ 4279 h 10000"/>
                  <a:gd name="connsiteX67" fmla="*/ 9995 w 10000"/>
                  <a:gd name="connsiteY67" fmla="*/ 4295 h 10000"/>
                  <a:gd name="connsiteX68" fmla="*/ 9995 w 10000"/>
                  <a:gd name="connsiteY68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972 w 10000"/>
                  <a:gd name="connsiteY39" fmla="*/ 17 h 10000"/>
                  <a:gd name="connsiteX40" fmla="*/ 1784 w 10000"/>
                  <a:gd name="connsiteY40" fmla="*/ 0 h 10000"/>
                  <a:gd name="connsiteX41" fmla="*/ 1608 w 10000"/>
                  <a:gd name="connsiteY41" fmla="*/ 0 h 10000"/>
                  <a:gd name="connsiteX42" fmla="*/ 1442 w 10000"/>
                  <a:gd name="connsiteY42" fmla="*/ 34 h 10000"/>
                  <a:gd name="connsiteX43" fmla="*/ 1286 w 10000"/>
                  <a:gd name="connsiteY43" fmla="*/ 84 h 10000"/>
                  <a:gd name="connsiteX44" fmla="*/ 1140 w 10000"/>
                  <a:gd name="connsiteY44" fmla="*/ 168 h 10000"/>
                  <a:gd name="connsiteX45" fmla="*/ 1003 w 10000"/>
                  <a:gd name="connsiteY45" fmla="*/ 252 h 10000"/>
                  <a:gd name="connsiteX46" fmla="*/ 874 w 10000"/>
                  <a:gd name="connsiteY46" fmla="*/ 369 h 10000"/>
                  <a:gd name="connsiteX47" fmla="*/ 756 w 10000"/>
                  <a:gd name="connsiteY47" fmla="*/ 487 h 10000"/>
                  <a:gd name="connsiteX48" fmla="*/ 647 w 10000"/>
                  <a:gd name="connsiteY48" fmla="*/ 621 h 10000"/>
                  <a:gd name="connsiteX49" fmla="*/ 549 w 10000"/>
                  <a:gd name="connsiteY49" fmla="*/ 772 h 10000"/>
                  <a:gd name="connsiteX50" fmla="*/ 456 w 10000"/>
                  <a:gd name="connsiteY50" fmla="*/ 906 h 10000"/>
                  <a:gd name="connsiteX51" fmla="*/ 376 w 10000"/>
                  <a:gd name="connsiteY51" fmla="*/ 1057 h 10000"/>
                  <a:gd name="connsiteX52" fmla="*/ 303 w 10000"/>
                  <a:gd name="connsiteY52" fmla="*/ 1208 h 10000"/>
                  <a:gd name="connsiteX53" fmla="*/ 237 w 10000"/>
                  <a:gd name="connsiteY53" fmla="*/ 1342 h 10000"/>
                  <a:gd name="connsiteX54" fmla="*/ 181 w 10000"/>
                  <a:gd name="connsiteY54" fmla="*/ 1477 h 10000"/>
                  <a:gd name="connsiteX55" fmla="*/ 132 w 10000"/>
                  <a:gd name="connsiteY55" fmla="*/ 1611 h 10000"/>
                  <a:gd name="connsiteX56" fmla="*/ 59 w 10000"/>
                  <a:gd name="connsiteY56" fmla="*/ 1812 h 10000"/>
                  <a:gd name="connsiteX57" fmla="*/ 15 w 10000"/>
                  <a:gd name="connsiteY57" fmla="*/ 1963 h 10000"/>
                  <a:gd name="connsiteX58" fmla="*/ 0 w 10000"/>
                  <a:gd name="connsiteY58" fmla="*/ 2013 h 10000"/>
                  <a:gd name="connsiteX59" fmla="*/ 3450 w 10000"/>
                  <a:gd name="connsiteY59" fmla="*/ 10000 h 10000"/>
                  <a:gd name="connsiteX60" fmla="*/ 9995 w 10000"/>
                  <a:gd name="connsiteY60" fmla="*/ 10000 h 10000"/>
                  <a:gd name="connsiteX61" fmla="*/ 9995 w 10000"/>
                  <a:gd name="connsiteY61" fmla="*/ 10000 h 10000"/>
                  <a:gd name="connsiteX62" fmla="*/ 10000 w 10000"/>
                  <a:gd name="connsiteY62" fmla="*/ 9950 h 10000"/>
                  <a:gd name="connsiteX63" fmla="*/ 10000 w 10000"/>
                  <a:gd name="connsiteY63" fmla="*/ 9950 h 10000"/>
                  <a:gd name="connsiteX64" fmla="*/ 10000 w 10000"/>
                  <a:gd name="connsiteY64" fmla="*/ 4279 h 10000"/>
                  <a:gd name="connsiteX65" fmla="*/ 10000 w 10000"/>
                  <a:gd name="connsiteY65" fmla="*/ 4279 h 10000"/>
                  <a:gd name="connsiteX66" fmla="*/ 9995 w 10000"/>
                  <a:gd name="connsiteY66" fmla="*/ 4295 h 10000"/>
                  <a:gd name="connsiteX67" fmla="*/ 9995 w 10000"/>
                  <a:gd name="connsiteY67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784 w 10000"/>
                  <a:gd name="connsiteY39" fmla="*/ 0 h 10000"/>
                  <a:gd name="connsiteX40" fmla="*/ 1608 w 10000"/>
                  <a:gd name="connsiteY40" fmla="*/ 0 h 10000"/>
                  <a:gd name="connsiteX41" fmla="*/ 1442 w 10000"/>
                  <a:gd name="connsiteY41" fmla="*/ 34 h 10000"/>
                  <a:gd name="connsiteX42" fmla="*/ 1286 w 10000"/>
                  <a:gd name="connsiteY42" fmla="*/ 84 h 10000"/>
                  <a:gd name="connsiteX43" fmla="*/ 1140 w 10000"/>
                  <a:gd name="connsiteY43" fmla="*/ 168 h 10000"/>
                  <a:gd name="connsiteX44" fmla="*/ 1003 w 10000"/>
                  <a:gd name="connsiteY44" fmla="*/ 252 h 10000"/>
                  <a:gd name="connsiteX45" fmla="*/ 874 w 10000"/>
                  <a:gd name="connsiteY45" fmla="*/ 369 h 10000"/>
                  <a:gd name="connsiteX46" fmla="*/ 756 w 10000"/>
                  <a:gd name="connsiteY46" fmla="*/ 487 h 10000"/>
                  <a:gd name="connsiteX47" fmla="*/ 647 w 10000"/>
                  <a:gd name="connsiteY47" fmla="*/ 621 h 10000"/>
                  <a:gd name="connsiteX48" fmla="*/ 549 w 10000"/>
                  <a:gd name="connsiteY48" fmla="*/ 772 h 10000"/>
                  <a:gd name="connsiteX49" fmla="*/ 456 w 10000"/>
                  <a:gd name="connsiteY49" fmla="*/ 906 h 10000"/>
                  <a:gd name="connsiteX50" fmla="*/ 376 w 10000"/>
                  <a:gd name="connsiteY50" fmla="*/ 1057 h 10000"/>
                  <a:gd name="connsiteX51" fmla="*/ 303 w 10000"/>
                  <a:gd name="connsiteY51" fmla="*/ 1208 h 10000"/>
                  <a:gd name="connsiteX52" fmla="*/ 237 w 10000"/>
                  <a:gd name="connsiteY52" fmla="*/ 1342 h 10000"/>
                  <a:gd name="connsiteX53" fmla="*/ 181 w 10000"/>
                  <a:gd name="connsiteY53" fmla="*/ 1477 h 10000"/>
                  <a:gd name="connsiteX54" fmla="*/ 132 w 10000"/>
                  <a:gd name="connsiteY54" fmla="*/ 1611 h 10000"/>
                  <a:gd name="connsiteX55" fmla="*/ 59 w 10000"/>
                  <a:gd name="connsiteY55" fmla="*/ 1812 h 10000"/>
                  <a:gd name="connsiteX56" fmla="*/ 15 w 10000"/>
                  <a:gd name="connsiteY56" fmla="*/ 1963 h 10000"/>
                  <a:gd name="connsiteX57" fmla="*/ 0 w 10000"/>
                  <a:gd name="connsiteY57" fmla="*/ 2013 h 10000"/>
                  <a:gd name="connsiteX58" fmla="*/ 3450 w 10000"/>
                  <a:gd name="connsiteY58" fmla="*/ 10000 h 10000"/>
                  <a:gd name="connsiteX59" fmla="*/ 9995 w 10000"/>
                  <a:gd name="connsiteY59" fmla="*/ 10000 h 10000"/>
                  <a:gd name="connsiteX60" fmla="*/ 9995 w 10000"/>
                  <a:gd name="connsiteY60" fmla="*/ 10000 h 10000"/>
                  <a:gd name="connsiteX61" fmla="*/ 10000 w 10000"/>
                  <a:gd name="connsiteY61" fmla="*/ 9950 h 10000"/>
                  <a:gd name="connsiteX62" fmla="*/ 10000 w 10000"/>
                  <a:gd name="connsiteY62" fmla="*/ 9950 h 10000"/>
                  <a:gd name="connsiteX63" fmla="*/ 10000 w 10000"/>
                  <a:gd name="connsiteY63" fmla="*/ 4279 h 10000"/>
                  <a:gd name="connsiteX64" fmla="*/ 10000 w 10000"/>
                  <a:gd name="connsiteY64" fmla="*/ 4279 h 10000"/>
                  <a:gd name="connsiteX65" fmla="*/ 9995 w 10000"/>
                  <a:gd name="connsiteY65" fmla="*/ 4295 h 10000"/>
                  <a:gd name="connsiteX66" fmla="*/ 9995 w 10000"/>
                  <a:gd name="connsiteY66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608 w 10000"/>
                  <a:gd name="connsiteY39" fmla="*/ 0 h 10000"/>
                  <a:gd name="connsiteX40" fmla="*/ 1442 w 10000"/>
                  <a:gd name="connsiteY40" fmla="*/ 34 h 10000"/>
                  <a:gd name="connsiteX41" fmla="*/ 1286 w 10000"/>
                  <a:gd name="connsiteY41" fmla="*/ 84 h 10000"/>
                  <a:gd name="connsiteX42" fmla="*/ 1140 w 10000"/>
                  <a:gd name="connsiteY42" fmla="*/ 168 h 10000"/>
                  <a:gd name="connsiteX43" fmla="*/ 1003 w 10000"/>
                  <a:gd name="connsiteY43" fmla="*/ 252 h 10000"/>
                  <a:gd name="connsiteX44" fmla="*/ 874 w 10000"/>
                  <a:gd name="connsiteY44" fmla="*/ 369 h 10000"/>
                  <a:gd name="connsiteX45" fmla="*/ 756 w 10000"/>
                  <a:gd name="connsiteY45" fmla="*/ 487 h 10000"/>
                  <a:gd name="connsiteX46" fmla="*/ 647 w 10000"/>
                  <a:gd name="connsiteY46" fmla="*/ 621 h 10000"/>
                  <a:gd name="connsiteX47" fmla="*/ 549 w 10000"/>
                  <a:gd name="connsiteY47" fmla="*/ 772 h 10000"/>
                  <a:gd name="connsiteX48" fmla="*/ 456 w 10000"/>
                  <a:gd name="connsiteY48" fmla="*/ 906 h 10000"/>
                  <a:gd name="connsiteX49" fmla="*/ 376 w 10000"/>
                  <a:gd name="connsiteY49" fmla="*/ 1057 h 10000"/>
                  <a:gd name="connsiteX50" fmla="*/ 303 w 10000"/>
                  <a:gd name="connsiteY50" fmla="*/ 1208 h 10000"/>
                  <a:gd name="connsiteX51" fmla="*/ 237 w 10000"/>
                  <a:gd name="connsiteY51" fmla="*/ 1342 h 10000"/>
                  <a:gd name="connsiteX52" fmla="*/ 181 w 10000"/>
                  <a:gd name="connsiteY52" fmla="*/ 1477 h 10000"/>
                  <a:gd name="connsiteX53" fmla="*/ 132 w 10000"/>
                  <a:gd name="connsiteY53" fmla="*/ 1611 h 10000"/>
                  <a:gd name="connsiteX54" fmla="*/ 59 w 10000"/>
                  <a:gd name="connsiteY54" fmla="*/ 1812 h 10000"/>
                  <a:gd name="connsiteX55" fmla="*/ 15 w 10000"/>
                  <a:gd name="connsiteY55" fmla="*/ 1963 h 10000"/>
                  <a:gd name="connsiteX56" fmla="*/ 0 w 10000"/>
                  <a:gd name="connsiteY56" fmla="*/ 2013 h 10000"/>
                  <a:gd name="connsiteX57" fmla="*/ 3450 w 10000"/>
                  <a:gd name="connsiteY57" fmla="*/ 10000 h 10000"/>
                  <a:gd name="connsiteX58" fmla="*/ 9995 w 10000"/>
                  <a:gd name="connsiteY58" fmla="*/ 10000 h 10000"/>
                  <a:gd name="connsiteX59" fmla="*/ 9995 w 10000"/>
                  <a:gd name="connsiteY59" fmla="*/ 10000 h 10000"/>
                  <a:gd name="connsiteX60" fmla="*/ 10000 w 10000"/>
                  <a:gd name="connsiteY60" fmla="*/ 9950 h 10000"/>
                  <a:gd name="connsiteX61" fmla="*/ 10000 w 10000"/>
                  <a:gd name="connsiteY61" fmla="*/ 9950 h 10000"/>
                  <a:gd name="connsiteX62" fmla="*/ 10000 w 10000"/>
                  <a:gd name="connsiteY62" fmla="*/ 4279 h 10000"/>
                  <a:gd name="connsiteX63" fmla="*/ 10000 w 10000"/>
                  <a:gd name="connsiteY63" fmla="*/ 4279 h 10000"/>
                  <a:gd name="connsiteX64" fmla="*/ 9995 w 10000"/>
                  <a:gd name="connsiteY64" fmla="*/ 4295 h 10000"/>
                  <a:gd name="connsiteX65" fmla="*/ 9995 w 10000"/>
                  <a:gd name="connsiteY65" fmla="*/ 4295 h 10000"/>
                  <a:gd name="connsiteX0" fmla="*/ 9995 w 10000"/>
                  <a:gd name="connsiteY0" fmla="*/ 4261 h 9966"/>
                  <a:gd name="connsiteX1" fmla="*/ 9995 w 10000"/>
                  <a:gd name="connsiteY1" fmla="*/ 4261 h 9966"/>
                  <a:gd name="connsiteX2" fmla="*/ 9902 w 10000"/>
                  <a:gd name="connsiteY2" fmla="*/ 4513 h 9966"/>
                  <a:gd name="connsiteX3" fmla="*/ 9810 w 10000"/>
                  <a:gd name="connsiteY3" fmla="*/ 4748 h 9966"/>
                  <a:gd name="connsiteX4" fmla="*/ 9712 w 10000"/>
                  <a:gd name="connsiteY4" fmla="*/ 4966 h 9966"/>
                  <a:gd name="connsiteX5" fmla="*/ 9612 w 10000"/>
                  <a:gd name="connsiteY5" fmla="*/ 5167 h 9966"/>
                  <a:gd name="connsiteX6" fmla="*/ 9510 w 10000"/>
                  <a:gd name="connsiteY6" fmla="*/ 5369 h 9966"/>
                  <a:gd name="connsiteX7" fmla="*/ 9402 w 10000"/>
                  <a:gd name="connsiteY7" fmla="*/ 5553 h 9966"/>
                  <a:gd name="connsiteX8" fmla="*/ 9292 w 10000"/>
                  <a:gd name="connsiteY8" fmla="*/ 5704 h 9966"/>
                  <a:gd name="connsiteX9" fmla="*/ 9178 w 10000"/>
                  <a:gd name="connsiteY9" fmla="*/ 5855 h 9966"/>
                  <a:gd name="connsiteX10" fmla="*/ 9058 w 10000"/>
                  <a:gd name="connsiteY10" fmla="*/ 5989 h 9966"/>
                  <a:gd name="connsiteX11" fmla="*/ 8934 w 10000"/>
                  <a:gd name="connsiteY11" fmla="*/ 6090 h 9966"/>
                  <a:gd name="connsiteX12" fmla="*/ 8804 w 10000"/>
                  <a:gd name="connsiteY12" fmla="*/ 6191 h 9966"/>
                  <a:gd name="connsiteX13" fmla="*/ 8670 w 10000"/>
                  <a:gd name="connsiteY13" fmla="*/ 6258 h 9966"/>
                  <a:gd name="connsiteX14" fmla="*/ 8531 w 10000"/>
                  <a:gd name="connsiteY14" fmla="*/ 6325 h 9966"/>
                  <a:gd name="connsiteX15" fmla="*/ 8385 w 10000"/>
                  <a:gd name="connsiteY15" fmla="*/ 6359 h 9966"/>
                  <a:gd name="connsiteX16" fmla="*/ 8233 w 10000"/>
                  <a:gd name="connsiteY16" fmla="*/ 6359 h 9966"/>
                  <a:gd name="connsiteX17" fmla="*/ 8075 w 10000"/>
                  <a:gd name="connsiteY17" fmla="*/ 6342 h 9966"/>
                  <a:gd name="connsiteX18" fmla="*/ 7909 w 10000"/>
                  <a:gd name="connsiteY18" fmla="*/ 6308 h 9966"/>
                  <a:gd name="connsiteX19" fmla="*/ 7738 w 10000"/>
                  <a:gd name="connsiteY19" fmla="*/ 6258 h 9966"/>
                  <a:gd name="connsiteX20" fmla="*/ 7560 w 10000"/>
                  <a:gd name="connsiteY20" fmla="*/ 6174 h 9966"/>
                  <a:gd name="connsiteX21" fmla="*/ 7372 w 10000"/>
                  <a:gd name="connsiteY21" fmla="*/ 6057 h 9966"/>
                  <a:gd name="connsiteX22" fmla="*/ 7177 w 10000"/>
                  <a:gd name="connsiteY22" fmla="*/ 5922 h 9966"/>
                  <a:gd name="connsiteX23" fmla="*/ 6974 w 10000"/>
                  <a:gd name="connsiteY23" fmla="*/ 5755 h 9966"/>
                  <a:gd name="connsiteX24" fmla="*/ 6764 w 10000"/>
                  <a:gd name="connsiteY24" fmla="*/ 5570 h 9966"/>
                  <a:gd name="connsiteX25" fmla="*/ 6545 w 10000"/>
                  <a:gd name="connsiteY25" fmla="*/ 5352 h 9966"/>
                  <a:gd name="connsiteX26" fmla="*/ 6315 w 10000"/>
                  <a:gd name="connsiteY26" fmla="*/ 5100 h 9966"/>
                  <a:gd name="connsiteX27" fmla="*/ 6079 w 10000"/>
                  <a:gd name="connsiteY27" fmla="*/ 4815 h 9966"/>
                  <a:gd name="connsiteX28" fmla="*/ 5830 w 10000"/>
                  <a:gd name="connsiteY28" fmla="*/ 4496 h 9966"/>
                  <a:gd name="connsiteX29" fmla="*/ 5573 w 10000"/>
                  <a:gd name="connsiteY29" fmla="*/ 4161 h 9966"/>
                  <a:gd name="connsiteX30" fmla="*/ 5305 w 10000"/>
                  <a:gd name="connsiteY30" fmla="*/ 3775 h 9966"/>
                  <a:gd name="connsiteX31" fmla="*/ 5029 w 10000"/>
                  <a:gd name="connsiteY31" fmla="*/ 3372 h 9966"/>
                  <a:gd name="connsiteX32" fmla="*/ 4741 w 10000"/>
                  <a:gd name="connsiteY32" fmla="*/ 2936 h 9966"/>
                  <a:gd name="connsiteX33" fmla="*/ 4441 w 10000"/>
                  <a:gd name="connsiteY33" fmla="*/ 2449 h 9966"/>
                  <a:gd name="connsiteX34" fmla="*/ 4441 w 10000"/>
                  <a:gd name="connsiteY34" fmla="*/ 2449 h 9966"/>
                  <a:gd name="connsiteX35" fmla="*/ 4143 w 10000"/>
                  <a:gd name="connsiteY35" fmla="*/ 1979 h 9966"/>
                  <a:gd name="connsiteX36" fmla="*/ 3856 w 10000"/>
                  <a:gd name="connsiteY36" fmla="*/ 1577 h 9966"/>
                  <a:gd name="connsiteX37" fmla="*/ 3580 w 10000"/>
                  <a:gd name="connsiteY37" fmla="*/ 1208 h 9966"/>
                  <a:gd name="connsiteX38" fmla="*/ 3316 w 10000"/>
                  <a:gd name="connsiteY38" fmla="*/ 906 h 9966"/>
                  <a:gd name="connsiteX39" fmla="*/ 1442 w 10000"/>
                  <a:gd name="connsiteY39" fmla="*/ 0 h 9966"/>
                  <a:gd name="connsiteX40" fmla="*/ 1286 w 10000"/>
                  <a:gd name="connsiteY40" fmla="*/ 50 h 9966"/>
                  <a:gd name="connsiteX41" fmla="*/ 1140 w 10000"/>
                  <a:gd name="connsiteY41" fmla="*/ 134 h 9966"/>
                  <a:gd name="connsiteX42" fmla="*/ 1003 w 10000"/>
                  <a:gd name="connsiteY42" fmla="*/ 218 h 9966"/>
                  <a:gd name="connsiteX43" fmla="*/ 874 w 10000"/>
                  <a:gd name="connsiteY43" fmla="*/ 335 h 9966"/>
                  <a:gd name="connsiteX44" fmla="*/ 756 w 10000"/>
                  <a:gd name="connsiteY44" fmla="*/ 453 h 9966"/>
                  <a:gd name="connsiteX45" fmla="*/ 647 w 10000"/>
                  <a:gd name="connsiteY45" fmla="*/ 587 h 9966"/>
                  <a:gd name="connsiteX46" fmla="*/ 549 w 10000"/>
                  <a:gd name="connsiteY46" fmla="*/ 738 h 9966"/>
                  <a:gd name="connsiteX47" fmla="*/ 456 w 10000"/>
                  <a:gd name="connsiteY47" fmla="*/ 872 h 9966"/>
                  <a:gd name="connsiteX48" fmla="*/ 376 w 10000"/>
                  <a:gd name="connsiteY48" fmla="*/ 1023 h 9966"/>
                  <a:gd name="connsiteX49" fmla="*/ 303 w 10000"/>
                  <a:gd name="connsiteY49" fmla="*/ 1174 h 9966"/>
                  <a:gd name="connsiteX50" fmla="*/ 237 w 10000"/>
                  <a:gd name="connsiteY50" fmla="*/ 1308 h 9966"/>
                  <a:gd name="connsiteX51" fmla="*/ 181 w 10000"/>
                  <a:gd name="connsiteY51" fmla="*/ 1443 h 9966"/>
                  <a:gd name="connsiteX52" fmla="*/ 132 w 10000"/>
                  <a:gd name="connsiteY52" fmla="*/ 1577 h 9966"/>
                  <a:gd name="connsiteX53" fmla="*/ 59 w 10000"/>
                  <a:gd name="connsiteY53" fmla="*/ 1778 h 9966"/>
                  <a:gd name="connsiteX54" fmla="*/ 15 w 10000"/>
                  <a:gd name="connsiteY54" fmla="*/ 1929 h 9966"/>
                  <a:gd name="connsiteX55" fmla="*/ 0 w 10000"/>
                  <a:gd name="connsiteY55" fmla="*/ 1979 h 9966"/>
                  <a:gd name="connsiteX56" fmla="*/ 3450 w 10000"/>
                  <a:gd name="connsiteY56" fmla="*/ 9966 h 9966"/>
                  <a:gd name="connsiteX57" fmla="*/ 9995 w 10000"/>
                  <a:gd name="connsiteY57" fmla="*/ 9966 h 9966"/>
                  <a:gd name="connsiteX58" fmla="*/ 9995 w 10000"/>
                  <a:gd name="connsiteY58" fmla="*/ 9966 h 9966"/>
                  <a:gd name="connsiteX59" fmla="*/ 10000 w 10000"/>
                  <a:gd name="connsiteY59" fmla="*/ 9916 h 9966"/>
                  <a:gd name="connsiteX60" fmla="*/ 10000 w 10000"/>
                  <a:gd name="connsiteY60" fmla="*/ 9916 h 9966"/>
                  <a:gd name="connsiteX61" fmla="*/ 10000 w 10000"/>
                  <a:gd name="connsiteY61" fmla="*/ 4245 h 9966"/>
                  <a:gd name="connsiteX62" fmla="*/ 10000 w 10000"/>
                  <a:gd name="connsiteY62" fmla="*/ 4245 h 9966"/>
                  <a:gd name="connsiteX63" fmla="*/ 9995 w 10000"/>
                  <a:gd name="connsiteY63" fmla="*/ 4261 h 9966"/>
                  <a:gd name="connsiteX64" fmla="*/ 9995 w 10000"/>
                  <a:gd name="connsiteY64" fmla="*/ 4261 h 9966"/>
                  <a:gd name="connsiteX0" fmla="*/ 9995 w 10000"/>
                  <a:gd name="connsiteY0" fmla="*/ 4226 h 9950"/>
                  <a:gd name="connsiteX1" fmla="*/ 9995 w 10000"/>
                  <a:gd name="connsiteY1" fmla="*/ 4226 h 9950"/>
                  <a:gd name="connsiteX2" fmla="*/ 9902 w 10000"/>
                  <a:gd name="connsiteY2" fmla="*/ 4478 h 9950"/>
                  <a:gd name="connsiteX3" fmla="*/ 9810 w 10000"/>
                  <a:gd name="connsiteY3" fmla="*/ 4714 h 9950"/>
                  <a:gd name="connsiteX4" fmla="*/ 9712 w 10000"/>
                  <a:gd name="connsiteY4" fmla="*/ 4933 h 9950"/>
                  <a:gd name="connsiteX5" fmla="*/ 9612 w 10000"/>
                  <a:gd name="connsiteY5" fmla="*/ 5135 h 9950"/>
                  <a:gd name="connsiteX6" fmla="*/ 9510 w 10000"/>
                  <a:gd name="connsiteY6" fmla="*/ 5337 h 9950"/>
                  <a:gd name="connsiteX7" fmla="*/ 9402 w 10000"/>
                  <a:gd name="connsiteY7" fmla="*/ 5522 h 9950"/>
                  <a:gd name="connsiteX8" fmla="*/ 9292 w 10000"/>
                  <a:gd name="connsiteY8" fmla="*/ 5673 h 9950"/>
                  <a:gd name="connsiteX9" fmla="*/ 9178 w 10000"/>
                  <a:gd name="connsiteY9" fmla="*/ 5825 h 9950"/>
                  <a:gd name="connsiteX10" fmla="*/ 9058 w 10000"/>
                  <a:gd name="connsiteY10" fmla="*/ 5959 h 9950"/>
                  <a:gd name="connsiteX11" fmla="*/ 8934 w 10000"/>
                  <a:gd name="connsiteY11" fmla="*/ 6061 h 9950"/>
                  <a:gd name="connsiteX12" fmla="*/ 8804 w 10000"/>
                  <a:gd name="connsiteY12" fmla="*/ 6162 h 9950"/>
                  <a:gd name="connsiteX13" fmla="*/ 8670 w 10000"/>
                  <a:gd name="connsiteY13" fmla="*/ 6229 h 9950"/>
                  <a:gd name="connsiteX14" fmla="*/ 8531 w 10000"/>
                  <a:gd name="connsiteY14" fmla="*/ 6297 h 9950"/>
                  <a:gd name="connsiteX15" fmla="*/ 8385 w 10000"/>
                  <a:gd name="connsiteY15" fmla="*/ 6331 h 9950"/>
                  <a:gd name="connsiteX16" fmla="*/ 8233 w 10000"/>
                  <a:gd name="connsiteY16" fmla="*/ 6331 h 9950"/>
                  <a:gd name="connsiteX17" fmla="*/ 8075 w 10000"/>
                  <a:gd name="connsiteY17" fmla="*/ 6314 h 9950"/>
                  <a:gd name="connsiteX18" fmla="*/ 7909 w 10000"/>
                  <a:gd name="connsiteY18" fmla="*/ 6280 h 9950"/>
                  <a:gd name="connsiteX19" fmla="*/ 7738 w 10000"/>
                  <a:gd name="connsiteY19" fmla="*/ 6229 h 9950"/>
                  <a:gd name="connsiteX20" fmla="*/ 7560 w 10000"/>
                  <a:gd name="connsiteY20" fmla="*/ 6145 h 9950"/>
                  <a:gd name="connsiteX21" fmla="*/ 7372 w 10000"/>
                  <a:gd name="connsiteY21" fmla="*/ 6028 h 9950"/>
                  <a:gd name="connsiteX22" fmla="*/ 7177 w 10000"/>
                  <a:gd name="connsiteY22" fmla="*/ 5892 h 9950"/>
                  <a:gd name="connsiteX23" fmla="*/ 6974 w 10000"/>
                  <a:gd name="connsiteY23" fmla="*/ 5725 h 9950"/>
                  <a:gd name="connsiteX24" fmla="*/ 6764 w 10000"/>
                  <a:gd name="connsiteY24" fmla="*/ 5539 h 9950"/>
                  <a:gd name="connsiteX25" fmla="*/ 6545 w 10000"/>
                  <a:gd name="connsiteY25" fmla="*/ 5320 h 9950"/>
                  <a:gd name="connsiteX26" fmla="*/ 6315 w 10000"/>
                  <a:gd name="connsiteY26" fmla="*/ 5067 h 9950"/>
                  <a:gd name="connsiteX27" fmla="*/ 6079 w 10000"/>
                  <a:gd name="connsiteY27" fmla="*/ 4781 h 9950"/>
                  <a:gd name="connsiteX28" fmla="*/ 5830 w 10000"/>
                  <a:gd name="connsiteY28" fmla="*/ 4461 h 9950"/>
                  <a:gd name="connsiteX29" fmla="*/ 5573 w 10000"/>
                  <a:gd name="connsiteY29" fmla="*/ 4125 h 9950"/>
                  <a:gd name="connsiteX30" fmla="*/ 5305 w 10000"/>
                  <a:gd name="connsiteY30" fmla="*/ 3738 h 9950"/>
                  <a:gd name="connsiteX31" fmla="*/ 5029 w 10000"/>
                  <a:gd name="connsiteY31" fmla="*/ 3334 h 9950"/>
                  <a:gd name="connsiteX32" fmla="*/ 4741 w 10000"/>
                  <a:gd name="connsiteY32" fmla="*/ 2896 h 9950"/>
                  <a:gd name="connsiteX33" fmla="*/ 4441 w 10000"/>
                  <a:gd name="connsiteY33" fmla="*/ 2407 h 9950"/>
                  <a:gd name="connsiteX34" fmla="*/ 4441 w 10000"/>
                  <a:gd name="connsiteY34" fmla="*/ 2407 h 9950"/>
                  <a:gd name="connsiteX35" fmla="*/ 4143 w 10000"/>
                  <a:gd name="connsiteY35" fmla="*/ 1936 h 9950"/>
                  <a:gd name="connsiteX36" fmla="*/ 3856 w 10000"/>
                  <a:gd name="connsiteY36" fmla="*/ 1532 h 9950"/>
                  <a:gd name="connsiteX37" fmla="*/ 3580 w 10000"/>
                  <a:gd name="connsiteY37" fmla="*/ 1162 h 9950"/>
                  <a:gd name="connsiteX38" fmla="*/ 3316 w 10000"/>
                  <a:gd name="connsiteY38" fmla="*/ 859 h 9950"/>
                  <a:gd name="connsiteX39" fmla="*/ 1286 w 10000"/>
                  <a:gd name="connsiteY39" fmla="*/ 0 h 9950"/>
                  <a:gd name="connsiteX40" fmla="*/ 1140 w 10000"/>
                  <a:gd name="connsiteY40" fmla="*/ 84 h 9950"/>
                  <a:gd name="connsiteX41" fmla="*/ 1003 w 10000"/>
                  <a:gd name="connsiteY41" fmla="*/ 169 h 9950"/>
                  <a:gd name="connsiteX42" fmla="*/ 874 w 10000"/>
                  <a:gd name="connsiteY42" fmla="*/ 286 h 9950"/>
                  <a:gd name="connsiteX43" fmla="*/ 756 w 10000"/>
                  <a:gd name="connsiteY43" fmla="*/ 405 h 9950"/>
                  <a:gd name="connsiteX44" fmla="*/ 647 w 10000"/>
                  <a:gd name="connsiteY44" fmla="*/ 539 h 9950"/>
                  <a:gd name="connsiteX45" fmla="*/ 549 w 10000"/>
                  <a:gd name="connsiteY45" fmla="*/ 691 h 9950"/>
                  <a:gd name="connsiteX46" fmla="*/ 456 w 10000"/>
                  <a:gd name="connsiteY46" fmla="*/ 825 h 9950"/>
                  <a:gd name="connsiteX47" fmla="*/ 376 w 10000"/>
                  <a:gd name="connsiteY47" fmla="*/ 976 h 9950"/>
                  <a:gd name="connsiteX48" fmla="*/ 303 w 10000"/>
                  <a:gd name="connsiteY48" fmla="*/ 1128 h 9950"/>
                  <a:gd name="connsiteX49" fmla="*/ 237 w 10000"/>
                  <a:gd name="connsiteY49" fmla="*/ 1262 h 9950"/>
                  <a:gd name="connsiteX50" fmla="*/ 181 w 10000"/>
                  <a:gd name="connsiteY50" fmla="*/ 1398 h 9950"/>
                  <a:gd name="connsiteX51" fmla="*/ 132 w 10000"/>
                  <a:gd name="connsiteY51" fmla="*/ 1532 h 9950"/>
                  <a:gd name="connsiteX52" fmla="*/ 59 w 10000"/>
                  <a:gd name="connsiteY52" fmla="*/ 1734 h 9950"/>
                  <a:gd name="connsiteX53" fmla="*/ 15 w 10000"/>
                  <a:gd name="connsiteY53" fmla="*/ 1886 h 9950"/>
                  <a:gd name="connsiteX54" fmla="*/ 0 w 10000"/>
                  <a:gd name="connsiteY54" fmla="*/ 1936 h 9950"/>
                  <a:gd name="connsiteX55" fmla="*/ 3450 w 10000"/>
                  <a:gd name="connsiteY55" fmla="*/ 9950 h 9950"/>
                  <a:gd name="connsiteX56" fmla="*/ 9995 w 10000"/>
                  <a:gd name="connsiteY56" fmla="*/ 9950 h 9950"/>
                  <a:gd name="connsiteX57" fmla="*/ 9995 w 10000"/>
                  <a:gd name="connsiteY57" fmla="*/ 9950 h 9950"/>
                  <a:gd name="connsiteX58" fmla="*/ 10000 w 10000"/>
                  <a:gd name="connsiteY58" fmla="*/ 9900 h 9950"/>
                  <a:gd name="connsiteX59" fmla="*/ 10000 w 10000"/>
                  <a:gd name="connsiteY59" fmla="*/ 9900 h 9950"/>
                  <a:gd name="connsiteX60" fmla="*/ 10000 w 10000"/>
                  <a:gd name="connsiteY60" fmla="*/ 4209 h 9950"/>
                  <a:gd name="connsiteX61" fmla="*/ 10000 w 10000"/>
                  <a:gd name="connsiteY61" fmla="*/ 4209 h 9950"/>
                  <a:gd name="connsiteX62" fmla="*/ 9995 w 10000"/>
                  <a:gd name="connsiteY62" fmla="*/ 4226 h 9950"/>
                  <a:gd name="connsiteX63" fmla="*/ 9995 w 10000"/>
                  <a:gd name="connsiteY63" fmla="*/ 4226 h 9950"/>
                  <a:gd name="connsiteX0" fmla="*/ 9995 w 10000"/>
                  <a:gd name="connsiteY0" fmla="*/ 4163 h 9916"/>
                  <a:gd name="connsiteX1" fmla="*/ 9995 w 10000"/>
                  <a:gd name="connsiteY1" fmla="*/ 4163 h 9916"/>
                  <a:gd name="connsiteX2" fmla="*/ 9902 w 10000"/>
                  <a:gd name="connsiteY2" fmla="*/ 4417 h 9916"/>
                  <a:gd name="connsiteX3" fmla="*/ 9810 w 10000"/>
                  <a:gd name="connsiteY3" fmla="*/ 4654 h 9916"/>
                  <a:gd name="connsiteX4" fmla="*/ 9712 w 10000"/>
                  <a:gd name="connsiteY4" fmla="*/ 4874 h 9916"/>
                  <a:gd name="connsiteX5" fmla="*/ 9612 w 10000"/>
                  <a:gd name="connsiteY5" fmla="*/ 5077 h 9916"/>
                  <a:gd name="connsiteX6" fmla="*/ 9510 w 10000"/>
                  <a:gd name="connsiteY6" fmla="*/ 5280 h 9916"/>
                  <a:gd name="connsiteX7" fmla="*/ 9402 w 10000"/>
                  <a:gd name="connsiteY7" fmla="*/ 5466 h 9916"/>
                  <a:gd name="connsiteX8" fmla="*/ 9292 w 10000"/>
                  <a:gd name="connsiteY8" fmla="*/ 5618 h 9916"/>
                  <a:gd name="connsiteX9" fmla="*/ 9178 w 10000"/>
                  <a:gd name="connsiteY9" fmla="*/ 5770 h 9916"/>
                  <a:gd name="connsiteX10" fmla="*/ 9058 w 10000"/>
                  <a:gd name="connsiteY10" fmla="*/ 5905 h 9916"/>
                  <a:gd name="connsiteX11" fmla="*/ 8934 w 10000"/>
                  <a:gd name="connsiteY11" fmla="*/ 6007 h 9916"/>
                  <a:gd name="connsiteX12" fmla="*/ 8804 w 10000"/>
                  <a:gd name="connsiteY12" fmla="*/ 6109 h 9916"/>
                  <a:gd name="connsiteX13" fmla="*/ 8670 w 10000"/>
                  <a:gd name="connsiteY13" fmla="*/ 6176 h 9916"/>
                  <a:gd name="connsiteX14" fmla="*/ 8531 w 10000"/>
                  <a:gd name="connsiteY14" fmla="*/ 6245 h 9916"/>
                  <a:gd name="connsiteX15" fmla="*/ 8385 w 10000"/>
                  <a:gd name="connsiteY15" fmla="*/ 6279 h 9916"/>
                  <a:gd name="connsiteX16" fmla="*/ 8233 w 10000"/>
                  <a:gd name="connsiteY16" fmla="*/ 6279 h 9916"/>
                  <a:gd name="connsiteX17" fmla="*/ 8075 w 10000"/>
                  <a:gd name="connsiteY17" fmla="*/ 6262 h 9916"/>
                  <a:gd name="connsiteX18" fmla="*/ 7909 w 10000"/>
                  <a:gd name="connsiteY18" fmla="*/ 6228 h 9916"/>
                  <a:gd name="connsiteX19" fmla="*/ 7738 w 10000"/>
                  <a:gd name="connsiteY19" fmla="*/ 6176 h 9916"/>
                  <a:gd name="connsiteX20" fmla="*/ 7560 w 10000"/>
                  <a:gd name="connsiteY20" fmla="*/ 6092 h 9916"/>
                  <a:gd name="connsiteX21" fmla="*/ 7372 w 10000"/>
                  <a:gd name="connsiteY21" fmla="*/ 5974 h 9916"/>
                  <a:gd name="connsiteX22" fmla="*/ 7177 w 10000"/>
                  <a:gd name="connsiteY22" fmla="*/ 5838 h 9916"/>
                  <a:gd name="connsiteX23" fmla="*/ 6974 w 10000"/>
                  <a:gd name="connsiteY23" fmla="*/ 5670 h 9916"/>
                  <a:gd name="connsiteX24" fmla="*/ 6764 w 10000"/>
                  <a:gd name="connsiteY24" fmla="*/ 5483 h 9916"/>
                  <a:gd name="connsiteX25" fmla="*/ 6545 w 10000"/>
                  <a:gd name="connsiteY25" fmla="*/ 5263 h 9916"/>
                  <a:gd name="connsiteX26" fmla="*/ 6315 w 10000"/>
                  <a:gd name="connsiteY26" fmla="*/ 5008 h 9916"/>
                  <a:gd name="connsiteX27" fmla="*/ 6079 w 10000"/>
                  <a:gd name="connsiteY27" fmla="*/ 4721 h 9916"/>
                  <a:gd name="connsiteX28" fmla="*/ 5830 w 10000"/>
                  <a:gd name="connsiteY28" fmla="*/ 4399 h 9916"/>
                  <a:gd name="connsiteX29" fmla="*/ 5573 w 10000"/>
                  <a:gd name="connsiteY29" fmla="*/ 4062 h 9916"/>
                  <a:gd name="connsiteX30" fmla="*/ 5305 w 10000"/>
                  <a:gd name="connsiteY30" fmla="*/ 3673 h 9916"/>
                  <a:gd name="connsiteX31" fmla="*/ 5029 w 10000"/>
                  <a:gd name="connsiteY31" fmla="*/ 3267 h 9916"/>
                  <a:gd name="connsiteX32" fmla="*/ 4741 w 10000"/>
                  <a:gd name="connsiteY32" fmla="*/ 2827 h 9916"/>
                  <a:gd name="connsiteX33" fmla="*/ 4441 w 10000"/>
                  <a:gd name="connsiteY33" fmla="*/ 2335 h 9916"/>
                  <a:gd name="connsiteX34" fmla="*/ 4441 w 10000"/>
                  <a:gd name="connsiteY34" fmla="*/ 2335 h 9916"/>
                  <a:gd name="connsiteX35" fmla="*/ 4143 w 10000"/>
                  <a:gd name="connsiteY35" fmla="*/ 1862 h 9916"/>
                  <a:gd name="connsiteX36" fmla="*/ 3856 w 10000"/>
                  <a:gd name="connsiteY36" fmla="*/ 1456 h 9916"/>
                  <a:gd name="connsiteX37" fmla="*/ 3580 w 10000"/>
                  <a:gd name="connsiteY37" fmla="*/ 1084 h 9916"/>
                  <a:gd name="connsiteX38" fmla="*/ 3316 w 10000"/>
                  <a:gd name="connsiteY38" fmla="*/ 779 h 9916"/>
                  <a:gd name="connsiteX39" fmla="*/ 1140 w 10000"/>
                  <a:gd name="connsiteY39" fmla="*/ 0 h 9916"/>
                  <a:gd name="connsiteX40" fmla="*/ 1003 w 10000"/>
                  <a:gd name="connsiteY40" fmla="*/ 86 h 9916"/>
                  <a:gd name="connsiteX41" fmla="*/ 874 w 10000"/>
                  <a:gd name="connsiteY41" fmla="*/ 203 h 9916"/>
                  <a:gd name="connsiteX42" fmla="*/ 756 w 10000"/>
                  <a:gd name="connsiteY42" fmla="*/ 323 h 9916"/>
                  <a:gd name="connsiteX43" fmla="*/ 647 w 10000"/>
                  <a:gd name="connsiteY43" fmla="*/ 458 h 9916"/>
                  <a:gd name="connsiteX44" fmla="*/ 549 w 10000"/>
                  <a:gd name="connsiteY44" fmla="*/ 610 h 9916"/>
                  <a:gd name="connsiteX45" fmla="*/ 456 w 10000"/>
                  <a:gd name="connsiteY45" fmla="*/ 745 h 9916"/>
                  <a:gd name="connsiteX46" fmla="*/ 376 w 10000"/>
                  <a:gd name="connsiteY46" fmla="*/ 897 h 9916"/>
                  <a:gd name="connsiteX47" fmla="*/ 303 w 10000"/>
                  <a:gd name="connsiteY47" fmla="*/ 1050 h 9916"/>
                  <a:gd name="connsiteX48" fmla="*/ 237 w 10000"/>
                  <a:gd name="connsiteY48" fmla="*/ 1184 h 9916"/>
                  <a:gd name="connsiteX49" fmla="*/ 181 w 10000"/>
                  <a:gd name="connsiteY49" fmla="*/ 1321 h 9916"/>
                  <a:gd name="connsiteX50" fmla="*/ 132 w 10000"/>
                  <a:gd name="connsiteY50" fmla="*/ 1456 h 9916"/>
                  <a:gd name="connsiteX51" fmla="*/ 59 w 10000"/>
                  <a:gd name="connsiteY51" fmla="*/ 1659 h 9916"/>
                  <a:gd name="connsiteX52" fmla="*/ 15 w 10000"/>
                  <a:gd name="connsiteY52" fmla="*/ 1811 h 9916"/>
                  <a:gd name="connsiteX53" fmla="*/ 0 w 10000"/>
                  <a:gd name="connsiteY53" fmla="*/ 1862 h 9916"/>
                  <a:gd name="connsiteX54" fmla="*/ 3450 w 10000"/>
                  <a:gd name="connsiteY54" fmla="*/ 9916 h 9916"/>
                  <a:gd name="connsiteX55" fmla="*/ 9995 w 10000"/>
                  <a:gd name="connsiteY55" fmla="*/ 9916 h 9916"/>
                  <a:gd name="connsiteX56" fmla="*/ 9995 w 10000"/>
                  <a:gd name="connsiteY56" fmla="*/ 9916 h 9916"/>
                  <a:gd name="connsiteX57" fmla="*/ 10000 w 10000"/>
                  <a:gd name="connsiteY57" fmla="*/ 9866 h 9916"/>
                  <a:gd name="connsiteX58" fmla="*/ 10000 w 10000"/>
                  <a:gd name="connsiteY58" fmla="*/ 9866 h 9916"/>
                  <a:gd name="connsiteX59" fmla="*/ 10000 w 10000"/>
                  <a:gd name="connsiteY59" fmla="*/ 4146 h 9916"/>
                  <a:gd name="connsiteX60" fmla="*/ 10000 w 10000"/>
                  <a:gd name="connsiteY60" fmla="*/ 4146 h 9916"/>
                  <a:gd name="connsiteX61" fmla="*/ 9995 w 10000"/>
                  <a:gd name="connsiteY61" fmla="*/ 4163 h 9916"/>
                  <a:gd name="connsiteX62" fmla="*/ 9995 w 10000"/>
                  <a:gd name="connsiteY62" fmla="*/ 4163 h 9916"/>
                  <a:gd name="connsiteX0" fmla="*/ 9995 w 10000"/>
                  <a:gd name="connsiteY0" fmla="*/ 4111 h 9913"/>
                  <a:gd name="connsiteX1" fmla="*/ 9995 w 10000"/>
                  <a:gd name="connsiteY1" fmla="*/ 4111 h 9913"/>
                  <a:gd name="connsiteX2" fmla="*/ 9902 w 10000"/>
                  <a:gd name="connsiteY2" fmla="*/ 4367 h 9913"/>
                  <a:gd name="connsiteX3" fmla="*/ 9810 w 10000"/>
                  <a:gd name="connsiteY3" fmla="*/ 4606 h 9913"/>
                  <a:gd name="connsiteX4" fmla="*/ 9712 w 10000"/>
                  <a:gd name="connsiteY4" fmla="*/ 4828 h 9913"/>
                  <a:gd name="connsiteX5" fmla="*/ 9612 w 10000"/>
                  <a:gd name="connsiteY5" fmla="*/ 5033 h 9913"/>
                  <a:gd name="connsiteX6" fmla="*/ 9510 w 10000"/>
                  <a:gd name="connsiteY6" fmla="*/ 5238 h 9913"/>
                  <a:gd name="connsiteX7" fmla="*/ 9402 w 10000"/>
                  <a:gd name="connsiteY7" fmla="*/ 5425 h 9913"/>
                  <a:gd name="connsiteX8" fmla="*/ 9292 w 10000"/>
                  <a:gd name="connsiteY8" fmla="*/ 5579 h 9913"/>
                  <a:gd name="connsiteX9" fmla="*/ 9178 w 10000"/>
                  <a:gd name="connsiteY9" fmla="*/ 5732 h 9913"/>
                  <a:gd name="connsiteX10" fmla="*/ 9058 w 10000"/>
                  <a:gd name="connsiteY10" fmla="*/ 5868 h 9913"/>
                  <a:gd name="connsiteX11" fmla="*/ 8934 w 10000"/>
                  <a:gd name="connsiteY11" fmla="*/ 5971 h 9913"/>
                  <a:gd name="connsiteX12" fmla="*/ 8804 w 10000"/>
                  <a:gd name="connsiteY12" fmla="*/ 6074 h 9913"/>
                  <a:gd name="connsiteX13" fmla="*/ 8670 w 10000"/>
                  <a:gd name="connsiteY13" fmla="*/ 6141 h 9913"/>
                  <a:gd name="connsiteX14" fmla="*/ 8531 w 10000"/>
                  <a:gd name="connsiteY14" fmla="*/ 6211 h 9913"/>
                  <a:gd name="connsiteX15" fmla="*/ 8385 w 10000"/>
                  <a:gd name="connsiteY15" fmla="*/ 6245 h 9913"/>
                  <a:gd name="connsiteX16" fmla="*/ 8233 w 10000"/>
                  <a:gd name="connsiteY16" fmla="*/ 6245 h 9913"/>
                  <a:gd name="connsiteX17" fmla="*/ 8075 w 10000"/>
                  <a:gd name="connsiteY17" fmla="*/ 6228 h 9913"/>
                  <a:gd name="connsiteX18" fmla="*/ 7909 w 10000"/>
                  <a:gd name="connsiteY18" fmla="*/ 6194 h 9913"/>
                  <a:gd name="connsiteX19" fmla="*/ 7738 w 10000"/>
                  <a:gd name="connsiteY19" fmla="*/ 6141 h 9913"/>
                  <a:gd name="connsiteX20" fmla="*/ 7560 w 10000"/>
                  <a:gd name="connsiteY20" fmla="*/ 6057 h 9913"/>
                  <a:gd name="connsiteX21" fmla="*/ 7372 w 10000"/>
                  <a:gd name="connsiteY21" fmla="*/ 5938 h 9913"/>
                  <a:gd name="connsiteX22" fmla="*/ 7177 w 10000"/>
                  <a:gd name="connsiteY22" fmla="*/ 5800 h 9913"/>
                  <a:gd name="connsiteX23" fmla="*/ 6974 w 10000"/>
                  <a:gd name="connsiteY23" fmla="*/ 5631 h 9913"/>
                  <a:gd name="connsiteX24" fmla="*/ 6764 w 10000"/>
                  <a:gd name="connsiteY24" fmla="*/ 5442 h 9913"/>
                  <a:gd name="connsiteX25" fmla="*/ 6545 w 10000"/>
                  <a:gd name="connsiteY25" fmla="*/ 5221 h 9913"/>
                  <a:gd name="connsiteX26" fmla="*/ 6315 w 10000"/>
                  <a:gd name="connsiteY26" fmla="*/ 4963 h 9913"/>
                  <a:gd name="connsiteX27" fmla="*/ 6079 w 10000"/>
                  <a:gd name="connsiteY27" fmla="*/ 4674 h 9913"/>
                  <a:gd name="connsiteX28" fmla="*/ 5830 w 10000"/>
                  <a:gd name="connsiteY28" fmla="*/ 4349 h 9913"/>
                  <a:gd name="connsiteX29" fmla="*/ 5573 w 10000"/>
                  <a:gd name="connsiteY29" fmla="*/ 4009 h 9913"/>
                  <a:gd name="connsiteX30" fmla="*/ 5305 w 10000"/>
                  <a:gd name="connsiteY30" fmla="*/ 3617 h 9913"/>
                  <a:gd name="connsiteX31" fmla="*/ 5029 w 10000"/>
                  <a:gd name="connsiteY31" fmla="*/ 3208 h 9913"/>
                  <a:gd name="connsiteX32" fmla="*/ 4741 w 10000"/>
                  <a:gd name="connsiteY32" fmla="*/ 2764 h 9913"/>
                  <a:gd name="connsiteX33" fmla="*/ 4441 w 10000"/>
                  <a:gd name="connsiteY33" fmla="*/ 2268 h 9913"/>
                  <a:gd name="connsiteX34" fmla="*/ 4441 w 10000"/>
                  <a:gd name="connsiteY34" fmla="*/ 2268 h 9913"/>
                  <a:gd name="connsiteX35" fmla="*/ 4143 w 10000"/>
                  <a:gd name="connsiteY35" fmla="*/ 1791 h 9913"/>
                  <a:gd name="connsiteX36" fmla="*/ 3856 w 10000"/>
                  <a:gd name="connsiteY36" fmla="*/ 1381 h 9913"/>
                  <a:gd name="connsiteX37" fmla="*/ 3580 w 10000"/>
                  <a:gd name="connsiteY37" fmla="*/ 1006 h 9913"/>
                  <a:gd name="connsiteX38" fmla="*/ 3316 w 10000"/>
                  <a:gd name="connsiteY38" fmla="*/ 699 h 9913"/>
                  <a:gd name="connsiteX39" fmla="*/ 1003 w 10000"/>
                  <a:gd name="connsiteY39" fmla="*/ 0 h 9913"/>
                  <a:gd name="connsiteX40" fmla="*/ 874 w 10000"/>
                  <a:gd name="connsiteY40" fmla="*/ 118 h 9913"/>
                  <a:gd name="connsiteX41" fmla="*/ 756 w 10000"/>
                  <a:gd name="connsiteY41" fmla="*/ 239 h 9913"/>
                  <a:gd name="connsiteX42" fmla="*/ 647 w 10000"/>
                  <a:gd name="connsiteY42" fmla="*/ 375 h 9913"/>
                  <a:gd name="connsiteX43" fmla="*/ 549 w 10000"/>
                  <a:gd name="connsiteY43" fmla="*/ 528 h 9913"/>
                  <a:gd name="connsiteX44" fmla="*/ 456 w 10000"/>
                  <a:gd name="connsiteY44" fmla="*/ 664 h 9913"/>
                  <a:gd name="connsiteX45" fmla="*/ 376 w 10000"/>
                  <a:gd name="connsiteY45" fmla="*/ 818 h 9913"/>
                  <a:gd name="connsiteX46" fmla="*/ 303 w 10000"/>
                  <a:gd name="connsiteY46" fmla="*/ 972 h 9913"/>
                  <a:gd name="connsiteX47" fmla="*/ 237 w 10000"/>
                  <a:gd name="connsiteY47" fmla="*/ 1107 h 9913"/>
                  <a:gd name="connsiteX48" fmla="*/ 181 w 10000"/>
                  <a:gd name="connsiteY48" fmla="*/ 1245 h 9913"/>
                  <a:gd name="connsiteX49" fmla="*/ 132 w 10000"/>
                  <a:gd name="connsiteY49" fmla="*/ 1381 h 9913"/>
                  <a:gd name="connsiteX50" fmla="*/ 59 w 10000"/>
                  <a:gd name="connsiteY50" fmla="*/ 1586 h 9913"/>
                  <a:gd name="connsiteX51" fmla="*/ 15 w 10000"/>
                  <a:gd name="connsiteY51" fmla="*/ 1739 h 9913"/>
                  <a:gd name="connsiteX52" fmla="*/ 0 w 10000"/>
                  <a:gd name="connsiteY52" fmla="*/ 1791 h 9913"/>
                  <a:gd name="connsiteX53" fmla="*/ 3450 w 10000"/>
                  <a:gd name="connsiteY53" fmla="*/ 9913 h 9913"/>
                  <a:gd name="connsiteX54" fmla="*/ 9995 w 10000"/>
                  <a:gd name="connsiteY54" fmla="*/ 9913 h 9913"/>
                  <a:gd name="connsiteX55" fmla="*/ 9995 w 10000"/>
                  <a:gd name="connsiteY55" fmla="*/ 9913 h 9913"/>
                  <a:gd name="connsiteX56" fmla="*/ 10000 w 10000"/>
                  <a:gd name="connsiteY56" fmla="*/ 9863 h 9913"/>
                  <a:gd name="connsiteX57" fmla="*/ 10000 w 10000"/>
                  <a:gd name="connsiteY57" fmla="*/ 9863 h 9913"/>
                  <a:gd name="connsiteX58" fmla="*/ 10000 w 10000"/>
                  <a:gd name="connsiteY58" fmla="*/ 4094 h 9913"/>
                  <a:gd name="connsiteX59" fmla="*/ 10000 w 10000"/>
                  <a:gd name="connsiteY59" fmla="*/ 4094 h 9913"/>
                  <a:gd name="connsiteX60" fmla="*/ 9995 w 10000"/>
                  <a:gd name="connsiteY60" fmla="*/ 4111 h 9913"/>
                  <a:gd name="connsiteX61" fmla="*/ 9995 w 10000"/>
                  <a:gd name="connsiteY61" fmla="*/ 4111 h 9913"/>
                  <a:gd name="connsiteX0" fmla="*/ 9995 w 10000"/>
                  <a:gd name="connsiteY0" fmla="*/ 4028 h 9881"/>
                  <a:gd name="connsiteX1" fmla="*/ 9995 w 10000"/>
                  <a:gd name="connsiteY1" fmla="*/ 4028 h 9881"/>
                  <a:gd name="connsiteX2" fmla="*/ 9902 w 10000"/>
                  <a:gd name="connsiteY2" fmla="*/ 4286 h 9881"/>
                  <a:gd name="connsiteX3" fmla="*/ 9810 w 10000"/>
                  <a:gd name="connsiteY3" fmla="*/ 4527 h 9881"/>
                  <a:gd name="connsiteX4" fmla="*/ 9712 w 10000"/>
                  <a:gd name="connsiteY4" fmla="*/ 4751 h 9881"/>
                  <a:gd name="connsiteX5" fmla="*/ 9612 w 10000"/>
                  <a:gd name="connsiteY5" fmla="*/ 4958 h 9881"/>
                  <a:gd name="connsiteX6" fmla="*/ 9510 w 10000"/>
                  <a:gd name="connsiteY6" fmla="*/ 5165 h 9881"/>
                  <a:gd name="connsiteX7" fmla="*/ 9402 w 10000"/>
                  <a:gd name="connsiteY7" fmla="*/ 5354 h 9881"/>
                  <a:gd name="connsiteX8" fmla="*/ 9292 w 10000"/>
                  <a:gd name="connsiteY8" fmla="*/ 5509 h 9881"/>
                  <a:gd name="connsiteX9" fmla="*/ 9178 w 10000"/>
                  <a:gd name="connsiteY9" fmla="*/ 5663 h 9881"/>
                  <a:gd name="connsiteX10" fmla="*/ 9058 w 10000"/>
                  <a:gd name="connsiteY10" fmla="*/ 5800 h 9881"/>
                  <a:gd name="connsiteX11" fmla="*/ 8934 w 10000"/>
                  <a:gd name="connsiteY11" fmla="*/ 5904 h 9881"/>
                  <a:gd name="connsiteX12" fmla="*/ 8804 w 10000"/>
                  <a:gd name="connsiteY12" fmla="*/ 6008 h 9881"/>
                  <a:gd name="connsiteX13" fmla="*/ 8670 w 10000"/>
                  <a:gd name="connsiteY13" fmla="*/ 6076 h 9881"/>
                  <a:gd name="connsiteX14" fmla="*/ 8531 w 10000"/>
                  <a:gd name="connsiteY14" fmla="*/ 6147 h 9881"/>
                  <a:gd name="connsiteX15" fmla="*/ 8385 w 10000"/>
                  <a:gd name="connsiteY15" fmla="*/ 6181 h 9881"/>
                  <a:gd name="connsiteX16" fmla="*/ 8233 w 10000"/>
                  <a:gd name="connsiteY16" fmla="*/ 6181 h 9881"/>
                  <a:gd name="connsiteX17" fmla="*/ 8075 w 10000"/>
                  <a:gd name="connsiteY17" fmla="*/ 6164 h 9881"/>
                  <a:gd name="connsiteX18" fmla="*/ 7909 w 10000"/>
                  <a:gd name="connsiteY18" fmla="*/ 6129 h 9881"/>
                  <a:gd name="connsiteX19" fmla="*/ 7738 w 10000"/>
                  <a:gd name="connsiteY19" fmla="*/ 6076 h 9881"/>
                  <a:gd name="connsiteX20" fmla="*/ 7560 w 10000"/>
                  <a:gd name="connsiteY20" fmla="*/ 5991 h 9881"/>
                  <a:gd name="connsiteX21" fmla="*/ 7372 w 10000"/>
                  <a:gd name="connsiteY21" fmla="*/ 5871 h 9881"/>
                  <a:gd name="connsiteX22" fmla="*/ 7177 w 10000"/>
                  <a:gd name="connsiteY22" fmla="*/ 5732 h 9881"/>
                  <a:gd name="connsiteX23" fmla="*/ 6974 w 10000"/>
                  <a:gd name="connsiteY23" fmla="*/ 5561 h 9881"/>
                  <a:gd name="connsiteX24" fmla="*/ 6764 w 10000"/>
                  <a:gd name="connsiteY24" fmla="*/ 5371 h 9881"/>
                  <a:gd name="connsiteX25" fmla="*/ 6545 w 10000"/>
                  <a:gd name="connsiteY25" fmla="*/ 5148 h 9881"/>
                  <a:gd name="connsiteX26" fmla="*/ 6315 w 10000"/>
                  <a:gd name="connsiteY26" fmla="*/ 4888 h 9881"/>
                  <a:gd name="connsiteX27" fmla="*/ 6079 w 10000"/>
                  <a:gd name="connsiteY27" fmla="*/ 4596 h 9881"/>
                  <a:gd name="connsiteX28" fmla="*/ 5830 w 10000"/>
                  <a:gd name="connsiteY28" fmla="*/ 4268 h 9881"/>
                  <a:gd name="connsiteX29" fmla="*/ 5573 w 10000"/>
                  <a:gd name="connsiteY29" fmla="*/ 3925 h 9881"/>
                  <a:gd name="connsiteX30" fmla="*/ 5305 w 10000"/>
                  <a:gd name="connsiteY30" fmla="*/ 3530 h 9881"/>
                  <a:gd name="connsiteX31" fmla="*/ 5029 w 10000"/>
                  <a:gd name="connsiteY31" fmla="*/ 3117 h 9881"/>
                  <a:gd name="connsiteX32" fmla="*/ 4741 w 10000"/>
                  <a:gd name="connsiteY32" fmla="*/ 2669 h 9881"/>
                  <a:gd name="connsiteX33" fmla="*/ 4441 w 10000"/>
                  <a:gd name="connsiteY33" fmla="*/ 2169 h 9881"/>
                  <a:gd name="connsiteX34" fmla="*/ 4441 w 10000"/>
                  <a:gd name="connsiteY34" fmla="*/ 2169 h 9881"/>
                  <a:gd name="connsiteX35" fmla="*/ 4143 w 10000"/>
                  <a:gd name="connsiteY35" fmla="*/ 1688 h 9881"/>
                  <a:gd name="connsiteX36" fmla="*/ 3856 w 10000"/>
                  <a:gd name="connsiteY36" fmla="*/ 1274 h 9881"/>
                  <a:gd name="connsiteX37" fmla="*/ 3580 w 10000"/>
                  <a:gd name="connsiteY37" fmla="*/ 896 h 9881"/>
                  <a:gd name="connsiteX38" fmla="*/ 3316 w 10000"/>
                  <a:gd name="connsiteY38" fmla="*/ 586 h 9881"/>
                  <a:gd name="connsiteX39" fmla="*/ 874 w 10000"/>
                  <a:gd name="connsiteY39" fmla="*/ 0 h 9881"/>
                  <a:gd name="connsiteX40" fmla="*/ 756 w 10000"/>
                  <a:gd name="connsiteY40" fmla="*/ 122 h 9881"/>
                  <a:gd name="connsiteX41" fmla="*/ 647 w 10000"/>
                  <a:gd name="connsiteY41" fmla="*/ 259 h 9881"/>
                  <a:gd name="connsiteX42" fmla="*/ 549 w 10000"/>
                  <a:gd name="connsiteY42" fmla="*/ 414 h 9881"/>
                  <a:gd name="connsiteX43" fmla="*/ 456 w 10000"/>
                  <a:gd name="connsiteY43" fmla="*/ 551 h 9881"/>
                  <a:gd name="connsiteX44" fmla="*/ 376 w 10000"/>
                  <a:gd name="connsiteY44" fmla="*/ 706 h 9881"/>
                  <a:gd name="connsiteX45" fmla="*/ 303 w 10000"/>
                  <a:gd name="connsiteY45" fmla="*/ 862 h 9881"/>
                  <a:gd name="connsiteX46" fmla="*/ 237 w 10000"/>
                  <a:gd name="connsiteY46" fmla="*/ 998 h 9881"/>
                  <a:gd name="connsiteX47" fmla="*/ 181 w 10000"/>
                  <a:gd name="connsiteY47" fmla="*/ 1137 h 9881"/>
                  <a:gd name="connsiteX48" fmla="*/ 132 w 10000"/>
                  <a:gd name="connsiteY48" fmla="*/ 1274 h 9881"/>
                  <a:gd name="connsiteX49" fmla="*/ 59 w 10000"/>
                  <a:gd name="connsiteY49" fmla="*/ 1481 h 9881"/>
                  <a:gd name="connsiteX50" fmla="*/ 15 w 10000"/>
                  <a:gd name="connsiteY50" fmla="*/ 1635 h 9881"/>
                  <a:gd name="connsiteX51" fmla="*/ 0 w 10000"/>
                  <a:gd name="connsiteY51" fmla="*/ 1688 h 9881"/>
                  <a:gd name="connsiteX52" fmla="*/ 3450 w 10000"/>
                  <a:gd name="connsiteY52" fmla="*/ 9881 h 9881"/>
                  <a:gd name="connsiteX53" fmla="*/ 9995 w 10000"/>
                  <a:gd name="connsiteY53" fmla="*/ 9881 h 9881"/>
                  <a:gd name="connsiteX54" fmla="*/ 9995 w 10000"/>
                  <a:gd name="connsiteY54" fmla="*/ 9881 h 9881"/>
                  <a:gd name="connsiteX55" fmla="*/ 10000 w 10000"/>
                  <a:gd name="connsiteY55" fmla="*/ 9831 h 9881"/>
                  <a:gd name="connsiteX56" fmla="*/ 10000 w 10000"/>
                  <a:gd name="connsiteY56" fmla="*/ 9831 h 9881"/>
                  <a:gd name="connsiteX57" fmla="*/ 10000 w 10000"/>
                  <a:gd name="connsiteY57" fmla="*/ 4011 h 9881"/>
                  <a:gd name="connsiteX58" fmla="*/ 10000 w 10000"/>
                  <a:gd name="connsiteY58" fmla="*/ 4011 h 9881"/>
                  <a:gd name="connsiteX59" fmla="*/ 9995 w 10000"/>
                  <a:gd name="connsiteY59" fmla="*/ 4028 h 9881"/>
                  <a:gd name="connsiteX60" fmla="*/ 9995 w 10000"/>
                  <a:gd name="connsiteY60" fmla="*/ 4028 h 9881"/>
                  <a:gd name="connsiteX0" fmla="*/ 9995 w 10000"/>
                  <a:gd name="connsiteY0" fmla="*/ 3954 h 9877"/>
                  <a:gd name="connsiteX1" fmla="*/ 9995 w 10000"/>
                  <a:gd name="connsiteY1" fmla="*/ 3954 h 9877"/>
                  <a:gd name="connsiteX2" fmla="*/ 9902 w 10000"/>
                  <a:gd name="connsiteY2" fmla="*/ 4215 h 9877"/>
                  <a:gd name="connsiteX3" fmla="*/ 9810 w 10000"/>
                  <a:gd name="connsiteY3" fmla="*/ 4459 h 9877"/>
                  <a:gd name="connsiteX4" fmla="*/ 9712 w 10000"/>
                  <a:gd name="connsiteY4" fmla="*/ 4685 h 9877"/>
                  <a:gd name="connsiteX5" fmla="*/ 9612 w 10000"/>
                  <a:gd name="connsiteY5" fmla="*/ 4895 h 9877"/>
                  <a:gd name="connsiteX6" fmla="*/ 9510 w 10000"/>
                  <a:gd name="connsiteY6" fmla="*/ 5104 h 9877"/>
                  <a:gd name="connsiteX7" fmla="*/ 9402 w 10000"/>
                  <a:gd name="connsiteY7" fmla="*/ 5295 h 9877"/>
                  <a:gd name="connsiteX8" fmla="*/ 9292 w 10000"/>
                  <a:gd name="connsiteY8" fmla="*/ 5452 h 9877"/>
                  <a:gd name="connsiteX9" fmla="*/ 9178 w 10000"/>
                  <a:gd name="connsiteY9" fmla="*/ 5608 h 9877"/>
                  <a:gd name="connsiteX10" fmla="*/ 9058 w 10000"/>
                  <a:gd name="connsiteY10" fmla="*/ 5747 h 9877"/>
                  <a:gd name="connsiteX11" fmla="*/ 8934 w 10000"/>
                  <a:gd name="connsiteY11" fmla="*/ 5852 h 9877"/>
                  <a:gd name="connsiteX12" fmla="*/ 8804 w 10000"/>
                  <a:gd name="connsiteY12" fmla="*/ 5957 h 9877"/>
                  <a:gd name="connsiteX13" fmla="*/ 8670 w 10000"/>
                  <a:gd name="connsiteY13" fmla="*/ 6026 h 9877"/>
                  <a:gd name="connsiteX14" fmla="*/ 8531 w 10000"/>
                  <a:gd name="connsiteY14" fmla="*/ 6098 h 9877"/>
                  <a:gd name="connsiteX15" fmla="*/ 8385 w 10000"/>
                  <a:gd name="connsiteY15" fmla="*/ 6132 h 9877"/>
                  <a:gd name="connsiteX16" fmla="*/ 8233 w 10000"/>
                  <a:gd name="connsiteY16" fmla="*/ 6132 h 9877"/>
                  <a:gd name="connsiteX17" fmla="*/ 8075 w 10000"/>
                  <a:gd name="connsiteY17" fmla="*/ 6115 h 9877"/>
                  <a:gd name="connsiteX18" fmla="*/ 7909 w 10000"/>
                  <a:gd name="connsiteY18" fmla="*/ 6080 h 9877"/>
                  <a:gd name="connsiteX19" fmla="*/ 7738 w 10000"/>
                  <a:gd name="connsiteY19" fmla="*/ 6026 h 9877"/>
                  <a:gd name="connsiteX20" fmla="*/ 7560 w 10000"/>
                  <a:gd name="connsiteY20" fmla="*/ 5940 h 9877"/>
                  <a:gd name="connsiteX21" fmla="*/ 7372 w 10000"/>
                  <a:gd name="connsiteY21" fmla="*/ 5819 h 9877"/>
                  <a:gd name="connsiteX22" fmla="*/ 7177 w 10000"/>
                  <a:gd name="connsiteY22" fmla="*/ 5678 h 9877"/>
                  <a:gd name="connsiteX23" fmla="*/ 6974 w 10000"/>
                  <a:gd name="connsiteY23" fmla="*/ 5505 h 9877"/>
                  <a:gd name="connsiteX24" fmla="*/ 6764 w 10000"/>
                  <a:gd name="connsiteY24" fmla="*/ 5313 h 9877"/>
                  <a:gd name="connsiteX25" fmla="*/ 6545 w 10000"/>
                  <a:gd name="connsiteY25" fmla="*/ 5087 h 9877"/>
                  <a:gd name="connsiteX26" fmla="*/ 6315 w 10000"/>
                  <a:gd name="connsiteY26" fmla="*/ 4824 h 9877"/>
                  <a:gd name="connsiteX27" fmla="*/ 6079 w 10000"/>
                  <a:gd name="connsiteY27" fmla="*/ 4528 h 9877"/>
                  <a:gd name="connsiteX28" fmla="*/ 5830 w 10000"/>
                  <a:gd name="connsiteY28" fmla="*/ 4196 h 9877"/>
                  <a:gd name="connsiteX29" fmla="*/ 5573 w 10000"/>
                  <a:gd name="connsiteY29" fmla="*/ 3849 h 9877"/>
                  <a:gd name="connsiteX30" fmla="*/ 5305 w 10000"/>
                  <a:gd name="connsiteY30" fmla="*/ 3450 h 9877"/>
                  <a:gd name="connsiteX31" fmla="*/ 5029 w 10000"/>
                  <a:gd name="connsiteY31" fmla="*/ 3032 h 9877"/>
                  <a:gd name="connsiteX32" fmla="*/ 4741 w 10000"/>
                  <a:gd name="connsiteY32" fmla="*/ 2578 h 9877"/>
                  <a:gd name="connsiteX33" fmla="*/ 4441 w 10000"/>
                  <a:gd name="connsiteY33" fmla="*/ 2072 h 9877"/>
                  <a:gd name="connsiteX34" fmla="*/ 4441 w 10000"/>
                  <a:gd name="connsiteY34" fmla="*/ 2072 h 9877"/>
                  <a:gd name="connsiteX35" fmla="*/ 4143 w 10000"/>
                  <a:gd name="connsiteY35" fmla="*/ 1585 h 9877"/>
                  <a:gd name="connsiteX36" fmla="*/ 3856 w 10000"/>
                  <a:gd name="connsiteY36" fmla="*/ 1166 h 9877"/>
                  <a:gd name="connsiteX37" fmla="*/ 3580 w 10000"/>
                  <a:gd name="connsiteY37" fmla="*/ 784 h 9877"/>
                  <a:gd name="connsiteX38" fmla="*/ 3316 w 10000"/>
                  <a:gd name="connsiteY38" fmla="*/ 470 h 9877"/>
                  <a:gd name="connsiteX39" fmla="*/ 756 w 10000"/>
                  <a:gd name="connsiteY39" fmla="*/ 0 h 9877"/>
                  <a:gd name="connsiteX40" fmla="*/ 647 w 10000"/>
                  <a:gd name="connsiteY40" fmla="*/ 139 h 9877"/>
                  <a:gd name="connsiteX41" fmla="*/ 549 w 10000"/>
                  <a:gd name="connsiteY41" fmla="*/ 296 h 9877"/>
                  <a:gd name="connsiteX42" fmla="*/ 456 w 10000"/>
                  <a:gd name="connsiteY42" fmla="*/ 435 h 9877"/>
                  <a:gd name="connsiteX43" fmla="*/ 376 w 10000"/>
                  <a:gd name="connsiteY43" fmla="*/ 592 h 9877"/>
                  <a:gd name="connsiteX44" fmla="*/ 303 w 10000"/>
                  <a:gd name="connsiteY44" fmla="*/ 749 h 9877"/>
                  <a:gd name="connsiteX45" fmla="*/ 237 w 10000"/>
                  <a:gd name="connsiteY45" fmla="*/ 887 h 9877"/>
                  <a:gd name="connsiteX46" fmla="*/ 181 w 10000"/>
                  <a:gd name="connsiteY46" fmla="*/ 1028 h 9877"/>
                  <a:gd name="connsiteX47" fmla="*/ 132 w 10000"/>
                  <a:gd name="connsiteY47" fmla="*/ 1166 h 9877"/>
                  <a:gd name="connsiteX48" fmla="*/ 59 w 10000"/>
                  <a:gd name="connsiteY48" fmla="*/ 1376 h 9877"/>
                  <a:gd name="connsiteX49" fmla="*/ 15 w 10000"/>
                  <a:gd name="connsiteY49" fmla="*/ 1532 h 9877"/>
                  <a:gd name="connsiteX50" fmla="*/ 0 w 10000"/>
                  <a:gd name="connsiteY50" fmla="*/ 1585 h 9877"/>
                  <a:gd name="connsiteX51" fmla="*/ 3450 w 10000"/>
                  <a:gd name="connsiteY51" fmla="*/ 9877 h 9877"/>
                  <a:gd name="connsiteX52" fmla="*/ 9995 w 10000"/>
                  <a:gd name="connsiteY52" fmla="*/ 9877 h 9877"/>
                  <a:gd name="connsiteX53" fmla="*/ 9995 w 10000"/>
                  <a:gd name="connsiteY53" fmla="*/ 9877 h 9877"/>
                  <a:gd name="connsiteX54" fmla="*/ 10000 w 10000"/>
                  <a:gd name="connsiteY54" fmla="*/ 9826 h 9877"/>
                  <a:gd name="connsiteX55" fmla="*/ 10000 w 10000"/>
                  <a:gd name="connsiteY55" fmla="*/ 9826 h 9877"/>
                  <a:gd name="connsiteX56" fmla="*/ 10000 w 10000"/>
                  <a:gd name="connsiteY56" fmla="*/ 3936 h 9877"/>
                  <a:gd name="connsiteX57" fmla="*/ 10000 w 10000"/>
                  <a:gd name="connsiteY57" fmla="*/ 3936 h 9877"/>
                  <a:gd name="connsiteX58" fmla="*/ 9995 w 10000"/>
                  <a:gd name="connsiteY58" fmla="*/ 3954 h 9877"/>
                  <a:gd name="connsiteX59" fmla="*/ 9995 w 10000"/>
                  <a:gd name="connsiteY59" fmla="*/ 3954 h 9877"/>
                  <a:gd name="connsiteX0" fmla="*/ 9995 w 10000"/>
                  <a:gd name="connsiteY0" fmla="*/ 3862 h 9859"/>
                  <a:gd name="connsiteX1" fmla="*/ 9995 w 10000"/>
                  <a:gd name="connsiteY1" fmla="*/ 3862 h 9859"/>
                  <a:gd name="connsiteX2" fmla="*/ 9902 w 10000"/>
                  <a:gd name="connsiteY2" fmla="*/ 4126 h 9859"/>
                  <a:gd name="connsiteX3" fmla="*/ 9810 w 10000"/>
                  <a:gd name="connsiteY3" fmla="*/ 4374 h 9859"/>
                  <a:gd name="connsiteX4" fmla="*/ 9712 w 10000"/>
                  <a:gd name="connsiteY4" fmla="*/ 4602 h 9859"/>
                  <a:gd name="connsiteX5" fmla="*/ 9612 w 10000"/>
                  <a:gd name="connsiteY5" fmla="*/ 4815 h 9859"/>
                  <a:gd name="connsiteX6" fmla="*/ 9510 w 10000"/>
                  <a:gd name="connsiteY6" fmla="*/ 5027 h 9859"/>
                  <a:gd name="connsiteX7" fmla="*/ 9402 w 10000"/>
                  <a:gd name="connsiteY7" fmla="*/ 5220 h 9859"/>
                  <a:gd name="connsiteX8" fmla="*/ 9292 w 10000"/>
                  <a:gd name="connsiteY8" fmla="*/ 5379 h 9859"/>
                  <a:gd name="connsiteX9" fmla="*/ 9178 w 10000"/>
                  <a:gd name="connsiteY9" fmla="*/ 5537 h 9859"/>
                  <a:gd name="connsiteX10" fmla="*/ 9058 w 10000"/>
                  <a:gd name="connsiteY10" fmla="*/ 5678 h 9859"/>
                  <a:gd name="connsiteX11" fmla="*/ 8934 w 10000"/>
                  <a:gd name="connsiteY11" fmla="*/ 5784 h 9859"/>
                  <a:gd name="connsiteX12" fmla="*/ 8804 w 10000"/>
                  <a:gd name="connsiteY12" fmla="*/ 5890 h 9859"/>
                  <a:gd name="connsiteX13" fmla="*/ 8670 w 10000"/>
                  <a:gd name="connsiteY13" fmla="*/ 5960 h 9859"/>
                  <a:gd name="connsiteX14" fmla="*/ 8531 w 10000"/>
                  <a:gd name="connsiteY14" fmla="*/ 6033 h 9859"/>
                  <a:gd name="connsiteX15" fmla="*/ 8385 w 10000"/>
                  <a:gd name="connsiteY15" fmla="*/ 6067 h 9859"/>
                  <a:gd name="connsiteX16" fmla="*/ 8233 w 10000"/>
                  <a:gd name="connsiteY16" fmla="*/ 6067 h 9859"/>
                  <a:gd name="connsiteX17" fmla="*/ 8075 w 10000"/>
                  <a:gd name="connsiteY17" fmla="*/ 6050 h 9859"/>
                  <a:gd name="connsiteX18" fmla="*/ 7909 w 10000"/>
                  <a:gd name="connsiteY18" fmla="*/ 6015 h 9859"/>
                  <a:gd name="connsiteX19" fmla="*/ 7738 w 10000"/>
                  <a:gd name="connsiteY19" fmla="*/ 5960 h 9859"/>
                  <a:gd name="connsiteX20" fmla="*/ 7560 w 10000"/>
                  <a:gd name="connsiteY20" fmla="*/ 5873 h 9859"/>
                  <a:gd name="connsiteX21" fmla="*/ 7372 w 10000"/>
                  <a:gd name="connsiteY21" fmla="*/ 5750 h 9859"/>
                  <a:gd name="connsiteX22" fmla="*/ 7177 w 10000"/>
                  <a:gd name="connsiteY22" fmla="*/ 5608 h 9859"/>
                  <a:gd name="connsiteX23" fmla="*/ 6974 w 10000"/>
                  <a:gd name="connsiteY23" fmla="*/ 5433 h 9859"/>
                  <a:gd name="connsiteX24" fmla="*/ 6764 w 10000"/>
                  <a:gd name="connsiteY24" fmla="*/ 5238 h 9859"/>
                  <a:gd name="connsiteX25" fmla="*/ 6545 w 10000"/>
                  <a:gd name="connsiteY25" fmla="*/ 5009 h 9859"/>
                  <a:gd name="connsiteX26" fmla="*/ 6315 w 10000"/>
                  <a:gd name="connsiteY26" fmla="*/ 4743 h 9859"/>
                  <a:gd name="connsiteX27" fmla="*/ 6079 w 10000"/>
                  <a:gd name="connsiteY27" fmla="*/ 4443 h 9859"/>
                  <a:gd name="connsiteX28" fmla="*/ 5830 w 10000"/>
                  <a:gd name="connsiteY28" fmla="*/ 4107 h 9859"/>
                  <a:gd name="connsiteX29" fmla="*/ 5573 w 10000"/>
                  <a:gd name="connsiteY29" fmla="*/ 3756 h 9859"/>
                  <a:gd name="connsiteX30" fmla="*/ 5305 w 10000"/>
                  <a:gd name="connsiteY30" fmla="*/ 3352 h 9859"/>
                  <a:gd name="connsiteX31" fmla="*/ 5029 w 10000"/>
                  <a:gd name="connsiteY31" fmla="*/ 2929 h 9859"/>
                  <a:gd name="connsiteX32" fmla="*/ 4741 w 10000"/>
                  <a:gd name="connsiteY32" fmla="*/ 2469 h 9859"/>
                  <a:gd name="connsiteX33" fmla="*/ 4441 w 10000"/>
                  <a:gd name="connsiteY33" fmla="*/ 1957 h 9859"/>
                  <a:gd name="connsiteX34" fmla="*/ 4441 w 10000"/>
                  <a:gd name="connsiteY34" fmla="*/ 1957 h 9859"/>
                  <a:gd name="connsiteX35" fmla="*/ 4143 w 10000"/>
                  <a:gd name="connsiteY35" fmla="*/ 1464 h 9859"/>
                  <a:gd name="connsiteX36" fmla="*/ 3856 w 10000"/>
                  <a:gd name="connsiteY36" fmla="*/ 1040 h 9859"/>
                  <a:gd name="connsiteX37" fmla="*/ 3580 w 10000"/>
                  <a:gd name="connsiteY37" fmla="*/ 653 h 9859"/>
                  <a:gd name="connsiteX38" fmla="*/ 3316 w 10000"/>
                  <a:gd name="connsiteY38" fmla="*/ 335 h 9859"/>
                  <a:gd name="connsiteX39" fmla="*/ 647 w 10000"/>
                  <a:gd name="connsiteY39" fmla="*/ 0 h 9859"/>
                  <a:gd name="connsiteX40" fmla="*/ 549 w 10000"/>
                  <a:gd name="connsiteY40" fmla="*/ 159 h 9859"/>
                  <a:gd name="connsiteX41" fmla="*/ 456 w 10000"/>
                  <a:gd name="connsiteY41" fmla="*/ 299 h 9859"/>
                  <a:gd name="connsiteX42" fmla="*/ 376 w 10000"/>
                  <a:gd name="connsiteY42" fmla="*/ 458 h 9859"/>
                  <a:gd name="connsiteX43" fmla="*/ 303 w 10000"/>
                  <a:gd name="connsiteY43" fmla="*/ 617 h 9859"/>
                  <a:gd name="connsiteX44" fmla="*/ 237 w 10000"/>
                  <a:gd name="connsiteY44" fmla="*/ 757 h 9859"/>
                  <a:gd name="connsiteX45" fmla="*/ 181 w 10000"/>
                  <a:gd name="connsiteY45" fmla="*/ 900 h 9859"/>
                  <a:gd name="connsiteX46" fmla="*/ 132 w 10000"/>
                  <a:gd name="connsiteY46" fmla="*/ 1040 h 9859"/>
                  <a:gd name="connsiteX47" fmla="*/ 59 w 10000"/>
                  <a:gd name="connsiteY47" fmla="*/ 1252 h 9859"/>
                  <a:gd name="connsiteX48" fmla="*/ 15 w 10000"/>
                  <a:gd name="connsiteY48" fmla="*/ 1410 h 9859"/>
                  <a:gd name="connsiteX49" fmla="*/ 0 w 10000"/>
                  <a:gd name="connsiteY49" fmla="*/ 1464 h 9859"/>
                  <a:gd name="connsiteX50" fmla="*/ 3450 w 10000"/>
                  <a:gd name="connsiteY50" fmla="*/ 9859 h 9859"/>
                  <a:gd name="connsiteX51" fmla="*/ 9995 w 10000"/>
                  <a:gd name="connsiteY51" fmla="*/ 9859 h 9859"/>
                  <a:gd name="connsiteX52" fmla="*/ 9995 w 10000"/>
                  <a:gd name="connsiteY52" fmla="*/ 9859 h 9859"/>
                  <a:gd name="connsiteX53" fmla="*/ 10000 w 10000"/>
                  <a:gd name="connsiteY53" fmla="*/ 9807 h 9859"/>
                  <a:gd name="connsiteX54" fmla="*/ 10000 w 10000"/>
                  <a:gd name="connsiteY54" fmla="*/ 9807 h 9859"/>
                  <a:gd name="connsiteX55" fmla="*/ 10000 w 10000"/>
                  <a:gd name="connsiteY55" fmla="*/ 3844 h 9859"/>
                  <a:gd name="connsiteX56" fmla="*/ 10000 w 10000"/>
                  <a:gd name="connsiteY56" fmla="*/ 3844 h 9859"/>
                  <a:gd name="connsiteX57" fmla="*/ 9995 w 10000"/>
                  <a:gd name="connsiteY57" fmla="*/ 3862 h 9859"/>
                  <a:gd name="connsiteX58" fmla="*/ 9995 w 10000"/>
                  <a:gd name="connsiteY58" fmla="*/ 3862 h 9859"/>
                  <a:gd name="connsiteX0" fmla="*/ 9995 w 10000"/>
                  <a:gd name="connsiteY0" fmla="*/ 3756 h 9839"/>
                  <a:gd name="connsiteX1" fmla="*/ 9995 w 10000"/>
                  <a:gd name="connsiteY1" fmla="*/ 3756 h 9839"/>
                  <a:gd name="connsiteX2" fmla="*/ 9902 w 10000"/>
                  <a:gd name="connsiteY2" fmla="*/ 4024 h 9839"/>
                  <a:gd name="connsiteX3" fmla="*/ 9810 w 10000"/>
                  <a:gd name="connsiteY3" fmla="*/ 4276 h 9839"/>
                  <a:gd name="connsiteX4" fmla="*/ 9712 w 10000"/>
                  <a:gd name="connsiteY4" fmla="*/ 4507 h 9839"/>
                  <a:gd name="connsiteX5" fmla="*/ 9612 w 10000"/>
                  <a:gd name="connsiteY5" fmla="*/ 4723 h 9839"/>
                  <a:gd name="connsiteX6" fmla="*/ 9510 w 10000"/>
                  <a:gd name="connsiteY6" fmla="*/ 4938 h 9839"/>
                  <a:gd name="connsiteX7" fmla="*/ 9402 w 10000"/>
                  <a:gd name="connsiteY7" fmla="*/ 5134 h 9839"/>
                  <a:gd name="connsiteX8" fmla="*/ 9292 w 10000"/>
                  <a:gd name="connsiteY8" fmla="*/ 5295 h 9839"/>
                  <a:gd name="connsiteX9" fmla="*/ 9178 w 10000"/>
                  <a:gd name="connsiteY9" fmla="*/ 5455 h 9839"/>
                  <a:gd name="connsiteX10" fmla="*/ 9058 w 10000"/>
                  <a:gd name="connsiteY10" fmla="*/ 5598 h 9839"/>
                  <a:gd name="connsiteX11" fmla="*/ 8934 w 10000"/>
                  <a:gd name="connsiteY11" fmla="*/ 5706 h 9839"/>
                  <a:gd name="connsiteX12" fmla="*/ 8804 w 10000"/>
                  <a:gd name="connsiteY12" fmla="*/ 5813 h 9839"/>
                  <a:gd name="connsiteX13" fmla="*/ 8670 w 10000"/>
                  <a:gd name="connsiteY13" fmla="*/ 5884 h 9839"/>
                  <a:gd name="connsiteX14" fmla="*/ 8531 w 10000"/>
                  <a:gd name="connsiteY14" fmla="*/ 5958 h 9839"/>
                  <a:gd name="connsiteX15" fmla="*/ 8385 w 10000"/>
                  <a:gd name="connsiteY15" fmla="*/ 5993 h 9839"/>
                  <a:gd name="connsiteX16" fmla="*/ 8233 w 10000"/>
                  <a:gd name="connsiteY16" fmla="*/ 5993 h 9839"/>
                  <a:gd name="connsiteX17" fmla="*/ 8075 w 10000"/>
                  <a:gd name="connsiteY17" fmla="*/ 5976 h 9839"/>
                  <a:gd name="connsiteX18" fmla="*/ 7909 w 10000"/>
                  <a:gd name="connsiteY18" fmla="*/ 5940 h 9839"/>
                  <a:gd name="connsiteX19" fmla="*/ 7738 w 10000"/>
                  <a:gd name="connsiteY19" fmla="*/ 5884 h 9839"/>
                  <a:gd name="connsiteX20" fmla="*/ 7560 w 10000"/>
                  <a:gd name="connsiteY20" fmla="*/ 5796 h 9839"/>
                  <a:gd name="connsiteX21" fmla="*/ 7372 w 10000"/>
                  <a:gd name="connsiteY21" fmla="*/ 5671 h 9839"/>
                  <a:gd name="connsiteX22" fmla="*/ 7177 w 10000"/>
                  <a:gd name="connsiteY22" fmla="*/ 5527 h 9839"/>
                  <a:gd name="connsiteX23" fmla="*/ 6974 w 10000"/>
                  <a:gd name="connsiteY23" fmla="*/ 5350 h 9839"/>
                  <a:gd name="connsiteX24" fmla="*/ 6764 w 10000"/>
                  <a:gd name="connsiteY24" fmla="*/ 5152 h 9839"/>
                  <a:gd name="connsiteX25" fmla="*/ 6545 w 10000"/>
                  <a:gd name="connsiteY25" fmla="*/ 4920 h 9839"/>
                  <a:gd name="connsiteX26" fmla="*/ 6315 w 10000"/>
                  <a:gd name="connsiteY26" fmla="*/ 4650 h 9839"/>
                  <a:gd name="connsiteX27" fmla="*/ 6079 w 10000"/>
                  <a:gd name="connsiteY27" fmla="*/ 4346 h 9839"/>
                  <a:gd name="connsiteX28" fmla="*/ 5830 w 10000"/>
                  <a:gd name="connsiteY28" fmla="*/ 4005 h 9839"/>
                  <a:gd name="connsiteX29" fmla="*/ 5573 w 10000"/>
                  <a:gd name="connsiteY29" fmla="*/ 3649 h 9839"/>
                  <a:gd name="connsiteX30" fmla="*/ 5305 w 10000"/>
                  <a:gd name="connsiteY30" fmla="*/ 3239 h 9839"/>
                  <a:gd name="connsiteX31" fmla="*/ 5029 w 10000"/>
                  <a:gd name="connsiteY31" fmla="*/ 2810 h 9839"/>
                  <a:gd name="connsiteX32" fmla="*/ 4741 w 10000"/>
                  <a:gd name="connsiteY32" fmla="*/ 2343 h 9839"/>
                  <a:gd name="connsiteX33" fmla="*/ 4441 w 10000"/>
                  <a:gd name="connsiteY33" fmla="*/ 1824 h 9839"/>
                  <a:gd name="connsiteX34" fmla="*/ 4441 w 10000"/>
                  <a:gd name="connsiteY34" fmla="*/ 1824 h 9839"/>
                  <a:gd name="connsiteX35" fmla="*/ 4143 w 10000"/>
                  <a:gd name="connsiteY35" fmla="*/ 1324 h 9839"/>
                  <a:gd name="connsiteX36" fmla="*/ 3856 w 10000"/>
                  <a:gd name="connsiteY36" fmla="*/ 894 h 9839"/>
                  <a:gd name="connsiteX37" fmla="*/ 3580 w 10000"/>
                  <a:gd name="connsiteY37" fmla="*/ 501 h 9839"/>
                  <a:gd name="connsiteX38" fmla="*/ 3316 w 10000"/>
                  <a:gd name="connsiteY38" fmla="*/ 179 h 9839"/>
                  <a:gd name="connsiteX39" fmla="*/ 549 w 10000"/>
                  <a:gd name="connsiteY39" fmla="*/ 0 h 9839"/>
                  <a:gd name="connsiteX40" fmla="*/ 456 w 10000"/>
                  <a:gd name="connsiteY40" fmla="*/ 142 h 9839"/>
                  <a:gd name="connsiteX41" fmla="*/ 376 w 10000"/>
                  <a:gd name="connsiteY41" fmla="*/ 304 h 9839"/>
                  <a:gd name="connsiteX42" fmla="*/ 303 w 10000"/>
                  <a:gd name="connsiteY42" fmla="*/ 465 h 9839"/>
                  <a:gd name="connsiteX43" fmla="*/ 237 w 10000"/>
                  <a:gd name="connsiteY43" fmla="*/ 607 h 9839"/>
                  <a:gd name="connsiteX44" fmla="*/ 181 w 10000"/>
                  <a:gd name="connsiteY44" fmla="*/ 752 h 9839"/>
                  <a:gd name="connsiteX45" fmla="*/ 132 w 10000"/>
                  <a:gd name="connsiteY45" fmla="*/ 894 h 9839"/>
                  <a:gd name="connsiteX46" fmla="*/ 59 w 10000"/>
                  <a:gd name="connsiteY46" fmla="*/ 1109 h 9839"/>
                  <a:gd name="connsiteX47" fmla="*/ 15 w 10000"/>
                  <a:gd name="connsiteY47" fmla="*/ 1269 h 9839"/>
                  <a:gd name="connsiteX48" fmla="*/ 0 w 10000"/>
                  <a:gd name="connsiteY48" fmla="*/ 1324 h 9839"/>
                  <a:gd name="connsiteX49" fmla="*/ 3450 w 10000"/>
                  <a:gd name="connsiteY49" fmla="*/ 9839 h 9839"/>
                  <a:gd name="connsiteX50" fmla="*/ 9995 w 10000"/>
                  <a:gd name="connsiteY50" fmla="*/ 9839 h 9839"/>
                  <a:gd name="connsiteX51" fmla="*/ 9995 w 10000"/>
                  <a:gd name="connsiteY51" fmla="*/ 9839 h 9839"/>
                  <a:gd name="connsiteX52" fmla="*/ 10000 w 10000"/>
                  <a:gd name="connsiteY52" fmla="*/ 9786 h 9839"/>
                  <a:gd name="connsiteX53" fmla="*/ 10000 w 10000"/>
                  <a:gd name="connsiteY53" fmla="*/ 9786 h 9839"/>
                  <a:gd name="connsiteX54" fmla="*/ 10000 w 10000"/>
                  <a:gd name="connsiteY54" fmla="*/ 3738 h 9839"/>
                  <a:gd name="connsiteX55" fmla="*/ 10000 w 10000"/>
                  <a:gd name="connsiteY55" fmla="*/ 3738 h 9839"/>
                  <a:gd name="connsiteX56" fmla="*/ 9995 w 10000"/>
                  <a:gd name="connsiteY56" fmla="*/ 3756 h 9839"/>
                  <a:gd name="connsiteX57" fmla="*/ 9995 w 10000"/>
                  <a:gd name="connsiteY57" fmla="*/ 3756 h 9839"/>
                  <a:gd name="connsiteX0" fmla="*/ 9995 w 10000"/>
                  <a:gd name="connsiteY0" fmla="*/ 3673 h 9856"/>
                  <a:gd name="connsiteX1" fmla="*/ 9995 w 10000"/>
                  <a:gd name="connsiteY1" fmla="*/ 3673 h 9856"/>
                  <a:gd name="connsiteX2" fmla="*/ 9902 w 10000"/>
                  <a:gd name="connsiteY2" fmla="*/ 3946 h 9856"/>
                  <a:gd name="connsiteX3" fmla="*/ 9810 w 10000"/>
                  <a:gd name="connsiteY3" fmla="*/ 4202 h 9856"/>
                  <a:gd name="connsiteX4" fmla="*/ 9712 w 10000"/>
                  <a:gd name="connsiteY4" fmla="*/ 4437 h 9856"/>
                  <a:gd name="connsiteX5" fmla="*/ 9612 w 10000"/>
                  <a:gd name="connsiteY5" fmla="*/ 4656 h 9856"/>
                  <a:gd name="connsiteX6" fmla="*/ 9510 w 10000"/>
                  <a:gd name="connsiteY6" fmla="*/ 4875 h 9856"/>
                  <a:gd name="connsiteX7" fmla="*/ 9402 w 10000"/>
                  <a:gd name="connsiteY7" fmla="*/ 5074 h 9856"/>
                  <a:gd name="connsiteX8" fmla="*/ 9292 w 10000"/>
                  <a:gd name="connsiteY8" fmla="*/ 5238 h 9856"/>
                  <a:gd name="connsiteX9" fmla="*/ 9178 w 10000"/>
                  <a:gd name="connsiteY9" fmla="*/ 5400 h 9856"/>
                  <a:gd name="connsiteX10" fmla="*/ 9058 w 10000"/>
                  <a:gd name="connsiteY10" fmla="*/ 5546 h 9856"/>
                  <a:gd name="connsiteX11" fmla="*/ 8934 w 10000"/>
                  <a:gd name="connsiteY11" fmla="*/ 5655 h 9856"/>
                  <a:gd name="connsiteX12" fmla="*/ 8804 w 10000"/>
                  <a:gd name="connsiteY12" fmla="*/ 5764 h 9856"/>
                  <a:gd name="connsiteX13" fmla="*/ 8670 w 10000"/>
                  <a:gd name="connsiteY13" fmla="*/ 5836 h 9856"/>
                  <a:gd name="connsiteX14" fmla="*/ 8531 w 10000"/>
                  <a:gd name="connsiteY14" fmla="*/ 5911 h 9856"/>
                  <a:gd name="connsiteX15" fmla="*/ 8385 w 10000"/>
                  <a:gd name="connsiteY15" fmla="*/ 5947 h 9856"/>
                  <a:gd name="connsiteX16" fmla="*/ 8233 w 10000"/>
                  <a:gd name="connsiteY16" fmla="*/ 5947 h 9856"/>
                  <a:gd name="connsiteX17" fmla="*/ 8075 w 10000"/>
                  <a:gd name="connsiteY17" fmla="*/ 5930 h 9856"/>
                  <a:gd name="connsiteX18" fmla="*/ 7909 w 10000"/>
                  <a:gd name="connsiteY18" fmla="*/ 5893 h 9856"/>
                  <a:gd name="connsiteX19" fmla="*/ 7738 w 10000"/>
                  <a:gd name="connsiteY19" fmla="*/ 5836 h 9856"/>
                  <a:gd name="connsiteX20" fmla="*/ 7560 w 10000"/>
                  <a:gd name="connsiteY20" fmla="*/ 5747 h 9856"/>
                  <a:gd name="connsiteX21" fmla="*/ 7372 w 10000"/>
                  <a:gd name="connsiteY21" fmla="*/ 5620 h 9856"/>
                  <a:gd name="connsiteX22" fmla="*/ 7177 w 10000"/>
                  <a:gd name="connsiteY22" fmla="*/ 5473 h 9856"/>
                  <a:gd name="connsiteX23" fmla="*/ 6974 w 10000"/>
                  <a:gd name="connsiteY23" fmla="*/ 5294 h 9856"/>
                  <a:gd name="connsiteX24" fmla="*/ 6764 w 10000"/>
                  <a:gd name="connsiteY24" fmla="*/ 5092 h 9856"/>
                  <a:gd name="connsiteX25" fmla="*/ 6545 w 10000"/>
                  <a:gd name="connsiteY25" fmla="*/ 4857 h 9856"/>
                  <a:gd name="connsiteX26" fmla="*/ 6315 w 10000"/>
                  <a:gd name="connsiteY26" fmla="*/ 4582 h 9856"/>
                  <a:gd name="connsiteX27" fmla="*/ 6079 w 10000"/>
                  <a:gd name="connsiteY27" fmla="*/ 4273 h 9856"/>
                  <a:gd name="connsiteX28" fmla="*/ 5830 w 10000"/>
                  <a:gd name="connsiteY28" fmla="*/ 3927 h 9856"/>
                  <a:gd name="connsiteX29" fmla="*/ 5573 w 10000"/>
                  <a:gd name="connsiteY29" fmla="*/ 3565 h 9856"/>
                  <a:gd name="connsiteX30" fmla="*/ 5305 w 10000"/>
                  <a:gd name="connsiteY30" fmla="*/ 3148 h 9856"/>
                  <a:gd name="connsiteX31" fmla="*/ 5029 w 10000"/>
                  <a:gd name="connsiteY31" fmla="*/ 2712 h 9856"/>
                  <a:gd name="connsiteX32" fmla="*/ 4741 w 10000"/>
                  <a:gd name="connsiteY32" fmla="*/ 2237 h 9856"/>
                  <a:gd name="connsiteX33" fmla="*/ 4441 w 10000"/>
                  <a:gd name="connsiteY33" fmla="*/ 1710 h 9856"/>
                  <a:gd name="connsiteX34" fmla="*/ 4441 w 10000"/>
                  <a:gd name="connsiteY34" fmla="*/ 1710 h 9856"/>
                  <a:gd name="connsiteX35" fmla="*/ 4143 w 10000"/>
                  <a:gd name="connsiteY35" fmla="*/ 1202 h 9856"/>
                  <a:gd name="connsiteX36" fmla="*/ 3856 w 10000"/>
                  <a:gd name="connsiteY36" fmla="*/ 765 h 9856"/>
                  <a:gd name="connsiteX37" fmla="*/ 3580 w 10000"/>
                  <a:gd name="connsiteY37" fmla="*/ 365 h 9856"/>
                  <a:gd name="connsiteX38" fmla="*/ 3316 w 10000"/>
                  <a:gd name="connsiteY38" fmla="*/ 38 h 9856"/>
                  <a:gd name="connsiteX39" fmla="*/ 456 w 10000"/>
                  <a:gd name="connsiteY39" fmla="*/ 0 h 9856"/>
                  <a:gd name="connsiteX40" fmla="*/ 376 w 10000"/>
                  <a:gd name="connsiteY40" fmla="*/ 165 h 9856"/>
                  <a:gd name="connsiteX41" fmla="*/ 303 w 10000"/>
                  <a:gd name="connsiteY41" fmla="*/ 329 h 9856"/>
                  <a:gd name="connsiteX42" fmla="*/ 237 w 10000"/>
                  <a:gd name="connsiteY42" fmla="*/ 473 h 9856"/>
                  <a:gd name="connsiteX43" fmla="*/ 181 w 10000"/>
                  <a:gd name="connsiteY43" fmla="*/ 620 h 9856"/>
                  <a:gd name="connsiteX44" fmla="*/ 132 w 10000"/>
                  <a:gd name="connsiteY44" fmla="*/ 765 h 9856"/>
                  <a:gd name="connsiteX45" fmla="*/ 59 w 10000"/>
                  <a:gd name="connsiteY45" fmla="*/ 983 h 9856"/>
                  <a:gd name="connsiteX46" fmla="*/ 15 w 10000"/>
                  <a:gd name="connsiteY46" fmla="*/ 1146 h 9856"/>
                  <a:gd name="connsiteX47" fmla="*/ 0 w 10000"/>
                  <a:gd name="connsiteY47" fmla="*/ 1202 h 9856"/>
                  <a:gd name="connsiteX48" fmla="*/ 3450 w 10000"/>
                  <a:gd name="connsiteY48" fmla="*/ 9856 h 9856"/>
                  <a:gd name="connsiteX49" fmla="*/ 9995 w 10000"/>
                  <a:gd name="connsiteY49" fmla="*/ 9856 h 9856"/>
                  <a:gd name="connsiteX50" fmla="*/ 9995 w 10000"/>
                  <a:gd name="connsiteY50" fmla="*/ 9856 h 9856"/>
                  <a:gd name="connsiteX51" fmla="*/ 10000 w 10000"/>
                  <a:gd name="connsiteY51" fmla="*/ 9802 h 9856"/>
                  <a:gd name="connsiteX52" fmla="*/ 10000 w 10000"/>
                  <a:gd name="connsiteY52" fmla="*/ 9802 h 9856"/>
                  <a:gd name="connsiteX53" fmla="*/ 10000 w 10000"/>
                  <a:gd name="connsiteY53" fmla="*/ 3655 h 9856"/>
                  <a:gd name="connsiteX54" fmla="*/ 10000 w 10000"/>
                  <a:gd name="connsiteY54" fmla="*/ 3655 h 9856"/>
                  <a:gd name="connsiteX55" fmla="*/ 9995 w 10000"/>
                  <a:gd name="connsiteY55" fmla="*/ 3673 h 9856"/>
                  <a:gd name="connsiteX56" fmla="*/ 9995 w 10000"/>
                  <a:gd name="connsiteY56" fmla="*/ 3673 h 9856"/>
                  <a:gd name="connsiteX0" fmla="*/ 9995 w 10000"/>
                  <a:gd name="connsiteY0" fmla="*/ 3727 h 10000"/>
                  <a:gd name="connsiteX1" fmla="*/ 9995 w 10000"/>
                  <a:gd name="connsiteY1" fmla="*/ 3727 h 10000"/>
                  <a:gd name="connsiteX2" fmla="*/ 9902 w 10000"/>
                  <a:gd name="connsiteY2" fmla="*/ 4004 h 10000"/>
                  <a:gd name="connsiteX3" fmla="*/ 9810 w 10000"/>
                  <a:gd name="connsiteY3" fmla="*/ 4263 h 10000"/>
                  <a:gd name="connsiteX4" fmla="*/ 9712 w 10000"/>
                  <a:gd name="connsiteY4" fmla="*/ 4502 h 10000"/>
                  <a:gd name="connsiteX5" fmla="*/ 9612 w 10000"/>
                  <a:gd name="connsiteY5" fmla="*/ 4724 h 10000"/>
                  <a:gd name="connsiteX6" fmla="*/ 9510 w 10000"/>
                  <a:gd name="connsiteY6" fmla="*/ 4946 h 10000"/>
                  <a:gd name="connsiteX7" fmla="*/ 9402 w 10000"/>
                  <a:gd name="connsiteY7" fmla="*/ 5148 h 10000"/>
                  <a:gd name="connsiteX8" fmla="*/ 9292 w 10000"/>
                  <a:gd name="connsiteY8" fmla="*/ 5315 h 10000"/>
                  <a:gd name="connsiteX9" fmla="*/ 9178 w 10000"/>
                  <a:gd name="connsiteY9" fmla="*/ 5479 h 10000"/>
                  <a:gd name="connsiteX10" fmla="*/ 9058 w 10000"/>
                  <a:gd name="connsiteY10" fmla="*/ 5627 h 10000"/>
                  <a:gd name="connsiteX11" fmla="*/ 8934 w 10000"/>
                  <a:gd name="connsiteY11" fmla="*/ 5738 h 10000"/>
                  <a:gd name="connsiteX12" fmla="*/ 8804 w 10000"/>
                  <a:gd name="connsiteY12" fmla="*/ 5848 h 10000"/>
                  <a:gd name="connsiteX13" fmla="*/ 8670 w 10000"/>
                  <a:gd name="connsiteY13" fmla="*/ 5921 h 10000"/>
                  <a:gd name="connsiteX14" fmla="*/ 8531 w 10000"/>
                  <a:gd name="connsiteY14" fmla="*/ 5997 h 10000"/>
                  <a:gd name="connsiteX15" fmla="*/ 8385 w 10000"/>
                  <a:gd name="connsiteY15" fmla="*/ 6034 h 10000"/>
                  <a:gd name="connsiteX16" fmla="*/ 8233 w 10000"/>
                  <a:gd name="connsiteY16" fmla="*/ 6034 h 10000"/>
                  <a:gd name="connsiteX17" fmla="*/ 8075 w 10000"/>
                  <a:gd name="connsiteY17" fmla="*/ 6017 h 10000"/>
                  <a:gd name="connsiteX18" fmla="*/ 7909 w 10000"/>
                  <a:gd name="connsiteY18" fmla="*/ 5979 h 10000"/>
                  <a:gd name="connsiteX19" fmla="*/ 7738 w 10000"/>
                  <a:gd name="connsiteY19" fmla="*/ 5921 h 10000"/>
                  <a:gd name="connsiteX20" fmla="*/ 7560 w 10000"/>
                  <a:gd name="connsiteY20" fmla="*/ 5831 h 10000"/>
                  <a:gd name="connsiteX21" fmla="*/ 7372 w 10000"/>
                  <a:gd name="connsiteY21" fmla="*/ 5702 h 10000"/>
                  <a:gd name="connsiteX22" fmla="*/ 7177 w 10000"/>
                  <a:gd name="connsiteY22" fmla="*/ 5553 h 10000"/>
                  <a:gd name="connsiteX23" fmla="*/ 6974 w 10000"/>
                  <a:gd name="connsiteY23" fmla="*/ 5371 h 10000"/>
                  <a:gd name="connsiteX24" fmla="*/ 6764 w 10000"/>
                  <a:gd name="connsiteY24" fmla="*/ 5166 h 10000"/>
                  <a:gd name="connsiteX25" fmla="*/ 6545 w 10000"/>
                  <a:gd name="connsiteY25" fmla="*/ 4928 h 10000"/>
                  <a:gd name="connsiteX26" fmla="*/ 6315 w 10000"/>
                  <a:gd name="connsiteY26" fmla="*/ 4649 h 10000"/>
                  <a:gd name="connsiteX27" fmla="*/ 6079 w 10000"/>
                  <a:gd name="connsiteY27" fmla="*/ 4335 h 10000"/>
                  <a:gd name="connsiteX28" fmla="*/ 5830 w 10000"/>
                  <a:gd name="connsiteY28" fmla="*/ 3984 h 10000"/>
                  <a:gd name="connsiteX29" fmla="*/ 5573 w 10000"/>
                  <a:gd name="connsiteY29" fmla="*/ 3617 h 10000"/>
                  <a:gd name="connsiteX30" fmla="*/ 5305 w 10000"/>
                  <a:gd name="connsiteY30" fmla="*/ 3194 h 10000"/>
                  <a:gd name="connsiteX31" fmla="*/ 5029 w 10000"/>
                  <a:gd name="connsiteY31" fmla="*/ 2752 h 10000"/>
                  <a:gd name="connsiteX32" fmla="*/ 4741 w 10000"/>
                  <a:gd name="connsiteY32" fmla="*/ 2270 h 10000"/>
                  <a:gd name="connsiteX33" fmla="*/ 4441 w 10000"/>
                  <a:gd name="connsiteY33" fmla="*/ 1735 h 10000"/>
                  <a:gd name="connsiteX34" fmla="*/ 4441 w 10000"/>
                  <a:gd name="connsiteY34" fmla="*/ 1735 h 10000"/>
                  <a:gd name="connsiteX35" fmla="*/ 4143 w 10000"/>
                  <a:gd name="connsiteY35" fmla="*/ 1220 h 10000"/>
                  <a:gd name="connsiteX36" fmla="*/ 3856 w 10000"/>
                  <a:gd name="connsiteY36" fmla="*/ 776 h 10000"/>
                  <a:gd name="connsiteX37" fmla="*/ 3580 w 10000"/>
                  <a:gd name="connsiteY37" fmla="*/ 370 h 10000"/>
                  <a:gd name="connsiteX38" fmla="*/ 3316 w 10000"/>
                  <a:gd name="connsiteY38" fmla="*/ 39 h 10000"/>
                  <a:gd name="connsiteX39" fmla="*/ 456 w 10000"/>
                  <a:gd name="connsiteY39" fmla="*/ 0 h 10000"/>
                  <a:gd name="connsiteX40" fmla="*/ 303 w 10000"/>
                  <a:gd name="connsiteY40" fmla="*/ 334 h 10000"/>
                  <a:gd name="connsiteX41" fmla="*/ 237 w 10000"/>
                  <a:gd name="connsiteY41" fmla="*/ 480 h 10000"/>
                  <a:gd name="connsiteX42" fmla="*/ 181 w 10000"/>
                  <a:gd name="connsiteY42" fmla="*/ 629 h 10000"/>
                  <a:gd name="connsiteX43" fmla="*/ 132 w 10000"/>
                  <a:gd name="connsiteY43" fmla="*/ 776 h 10000"/>
                  <a:gd name="connsiteX44" fmla="*/ 59 w 10000"/>
                  <a:gd name="connsiteY44" fmla="*/ 997 h 10000"/>
                  <a:gd name="connsiteX45" fmla="*/ 15 w 10000"/>
                  <a:gd name="connsiteY45" fmla="*/ 1163 h 10000"/>
                  <a:gd name="connsiteX46" fmla="*/ 0 w 10000"/>
                  <a:gd name="connsiteY46" fmla="*/ 1220 h 10000"/>
                  <a:gd name="connsiteX47" fmla="*/ 3450 w 10000"/>
                  <a:gd name="connsiteY47" fmla="*/ 10000 h 10000"/>
                  <a:gd name="connsiteX48" fmla="*/ 9995 w 10000"/>
                  <a:gd name="connsiteY48" fmla="*/ 10000 h 10000"/>
                  <a:gd name="connsiteX49" fmla="*/ 9995 w 10000"/>
                  <a:gd name="connsiteY49" fmla="*/ 10000 h 10000"/>
                  <a:gd name="connsiteX50" fmla="*/ 10000 w 10000"/>
                  <a:gd name="connsiteY50" fmla="*/ 9945 h 10000"/>
                  <a:gd name="connsiteX51" fmla="*/ 10000 w 10000"/>
                  <a:gd name="connsiteY51" fmla="*/ 9945 h 10000"/>
                  <a:gd name="connsiteX52" fmla="*/ 10000 w 10000"/>
                  <a:gd name="connsiteY52" fmla="*/ 3708 h 10000"/>
                  <a:gd name="connsiteX53" fmla="*/ 10000 w 10000"/>
                  <a:gd name="connsiteY53" fmla="*/ 3708 h 10000"/>
                  <a:gd name="connsiteX54" fmla="*/ 9995 w 10000"/>
                  <a:gd name="connsiteY54" fmla="*/ 3727 h 10000"/>
                  <a:gd name="connsiteX55" fmla="*/ 9995 w 10000"/>
                  <a:gd name="connsiteY55" fmla="*/ 3727 h 10000"/>
                  <a:gd name="connsiteX0" fmla="*/ 9995 w 10000"/>
                  <a:gd name="connsiteY0" fmla="*/ 3688 h 9961"/>
                  <a:gd name="connsiteX1" fmla="*/ 9995 w 10000"/>
                  <a:gd name="connsiteY1" fmla="*/ 3688 h 9961"/>
                  <a:gd name="connsiteX2" fmla="*/ 9902 w 10000"/>
                  <a:gd name="connsiteY2" fmla="*/ 3965 h 9961"/>
                  <a:gd name="connsiteX3" fmla="*/ 9810 w 10000"/>
                  <a:gd name="connsiteY3" fmla="*/ 4224 h 9961"/>
                  <a:gd name="connsiteX4" fmla="*/ 9712 w 10000"/>
                  <a:gd name="connsiteY4" fmla="*/ 4463 h 9961"/>
                  <a:gd name="connsiteX5" fmla="*/ 9612 w 10000"/>
                  <a:gd name="connsiteY5" fmla="*/ 4685 h 9961"/>
                  <a:gd name="connsiteX6" fmla="*/ 9510 w 10000"/>
                  <a:gd name="connsiteY6" fmla="*/ 4907 h 9961"/>
                  <a:gd name="connsiteX7" fmla="*/ 9402 w 10000"/>
                  <a:gd name="connsiteY7" fmla="*/ 5109 h 9961"/>
                  <a:gd name="connsiteX8" fmla="*/ 9292 w 10000"/>
                  <a:gd name="connsiteY8" fmla="*/ 5276 h 9961"/>
                  <a:gd name="connsiteX9" fmla="*/ 9178 w 10000"/>
                  <a:gd name="connsiteY9" fmla="*/ 5440 h 9961"/>
                  <a:gd name="connsiteX10" fmla="*/ 9058 w 10000"/>
                  <a:gd name="connsiteY10" fmla="*/ 5588 h 9961"/>
                  <a:gd name="connsiteX11" fmla="*/ 8934 w 10000"/>
                  <a:gd name="connsiteY11" fmla="*/ 5699 h 9961"/>
                  <a:gd name="connsiteX12" fmla="*/ 8804 w 10000"/>
                  <a:gd name="connsiteY12" fmla="*/ 5809 h 9961"/>
                  <a:gd name="connsiteX13" fmla="*/ 8670 w 10000"/>
                  <a:gd name="connsiteY13" fmla="*/ 5882 h 9961"/>
                  <a:gd name="connsiteX14" fmla="*/ 8531 w 10000"/>
                  <a:gd name="connsiteY14" fmla="*/ 5958 h 9961"/>
                  <a:gd name="connsiteX15" fmla="*/ 8385 w 10000"/>
                  <a:gd name="connsiteY15" fmla="*/ 5995 h 9961"/>
                  <a:gd name="connsiteX16" fmla="*/ 8233 w 10000"/>
                  <a:gd name="connsiteY16" fmla="*/ 5995 h 9961"/>
                  <a:gd name="connsiteX17" fmla="*/ 8075 w 10000"/>
                  <a:gd name="connsiteY17" fmla="*/ 5978 h 9961"/>
                  <a:gd name="connsiteX18" fmla="*/ 7909 w 10000"/>
                  <a:gd name="connsiteY18" fmla="*/ 5940 h 9961"/>
                  <a:gd name="connsiteX19" fmla="*/ 7738 w 10000"/>
                  <a:gd name="connsiteY19" fmla="*/ 5882 h 9961"/>
                  <a:gd name="connsiteX20" fmla="*/ 7560 w 10000"/>
                  <a:gd name="connsiteY20" fmla="*/ 5792 h 9961"/>
                  <a:gd name="connsiteX21" fmla="*/ 7372 w 10000"/>
                  <a:gd name="connsiteY21" fmla="*/ 5663 h 9961"/>
                  <a:gd name="connsiteX22" fmla="*/ 7177 w 10000"/>
                  <a:gd name="connsiteY22" fmla="*/ 5514 h 9961"/>
                  <a:gd name="connsiteX23" fmla="*/ 6974 w 10000"/>
                  <a:gd name="connsiteY23" fmla="*/ 5332 h 9961"/>
                  <a:gd name="connsiteX24" fmla="*/ 6764 w 10000"/>
                  <a:gd name="connsiteY24" fmla="*/ 5127 h 9961"/>
                  <a:gd name="connsiteX25" fmla="*/ 6545 w 10000"/>
                  <a:gd name="connsiteY25" fmla="*/ 4889 h 9961"/>
                  <a:gd name="connsiteX26" fmla="*/ 6315 w 10000"/>
                  <a:gd name="connsiteY26" fmla="*/ 4610 h 9961"/>
                  <a:gd name="connsiteX27" fmla="*/ 6079 w 10000"/>
                  <a:gd name="connsiteY27" fmla="*/ 4296 h 9961"/>
                  <a:gd name="connsiteX28" fmla="*/ 5830 w 10000"/>
                  <a:gd name="connsiteY28" fmla="*/ 3945 h 9961"/>
                  <a:gd name="connsiteX29" fmla="*/ 5573 w 10000"/>
                  <a:gd name="connsiteY29" fmla="*/ 3578 h 9961"/>
                  <a:gd name="connsiteX30" fmla="*/ 5305 w 10000"/>
                  <a:gd name="connsiteY30" fmla="*/ 3155 h 9961"/>
                  <a:gd name="connsiteX31" fmla="*/ 5029 w 10000"/>
                  <a:gd name="connsiteY31" fmla="*/ 2713 h 9961"/>
                  <a:gd name="connsiteX32" fmla="*/ 4741 w 10000"/>
                  <a:gd name="connsiteY32" fmla="*/ 2231 h 9961"/>
                  <a:gd name="connsiteX33" fmla="*/ 4441 w 10000"/>
                  <a:gd name="connsiteY33" fmla="*/ 1696 h 9961"/>
                  <a:gd name="connsiteX34" fmla="*/ 4441 w 10000"/>
                  <a:gd name="connsiteY34" fmla="*/ 1696 h 9961"/>
                  <a:gd name="connsiteX35" fmla="*/ 4143 w 10000"/>
                  <a:gd name="connsiteY35" fmla="*/ 1181 h 9961"/>
                  <a:gd name="connsiteX36" fmla="*/ 3856 w 10000"/>
                  <a:gd name="connsiteY36" fmla="*/ 737 h 9961"/>
                  <a:gd name="connsiteX37" fmla="*/ 3580 w 10000"/>
                  <a:gd name="connsiteY37" fmla="*/ 331 h 9961"/>
                  <a:gd name="connsiteX38" fmla="*/ 3316 w 10000"/>
                  <a:gd name="connsiteY38" fmla="*/ 0 h 9961"/>
                  <a:gd name="connsiteX39" fmla="*/ 303 w 10000"/>
                  <a:gd name="connsiteY39" fmla="*/ 295 h 9961"/>
                  <a:gd name="connsiteX40" fmla="*/ 237 w 10000"/>
                  <a:gd name="connsiteY40" fmla="*/ 441 h 9961"/>
                  <a:gd name="connsiteX41" fmla="*/ 181 w 10000"/>
                  <a:gd name="connsiteY41" fmla="*/ 590 h 9961"/>
                  <a:gd name="connsiteX42" fmla="*/ 132 w 10000"/>
                  <a:gd name="connsiteY42" fmla="*/ 737 h 9961"/>
                  <a:gd name="connsiteX43" fmla="*/ 59 w 10000"/>
                  <a:gd name="connsiteY43" fmla="*/ 958 h 9961"/>
                  <a:gd name="connsiteX44" fmla="*/ 15 w 10000"/>
                  <a:gd name="connsiteY44" fmla="*/ 1124 h 9961"/>
                  <a:gd name="connsiteX45" fmla="*/ 0 w 10000"/>
                  <a:gd name="connsiteY45" fmla="*/ 1181 h 9961"/>
                  <a:gd name="connsiteX46" fmla="*/ 3450 w 10000"/>
                  <a:gd name="connsiteY46" fmla="*/ 9961 h 9961"/>
                  <a:gd name="connsiteX47" fmla="*/ 9995 w 10000"/>
                  <a:gd name="connsiteY47" fmla="*/ 9961 h 9961"/>
                  <a:gd name="connsiteX48" fmla="*/ 9995 w 10000"/>
                  <a:gd name="connsiteY48" fmla="*/ 9961 h 9961"/>
                  <a:gd name="connsiteX49" fmla="*/ 10000 w 10000"/>
                  <a:gd name="connsiteY49" fmla="*/ 9906 h 9961"/>
                  <a:gd name="connsiteX50" fmla="*/ 10000 w 10000"/>
                  <a:gd name="connsiteY50" fmla="*/ 9906 h 9961"/>
                  <a:gd name="connsiteX51" fmla="*/ 10000 w 10000"/>
                  <a:gd name="connsiteY51" fmla="*/ 3669 h 9961"/>
                  <a:gd name="connsiteX52" fmla="*/ 10000 w 10000"/>
                  <a:gd name="connsiteY52" fmla="*/ 3669 h 9961"/>
                  <a:gd name="connsiteX53" fmla="*/ 9995 w 10000"/>
                  <a:gd name="connsiteY53" fmla="*/ 3688 h 9961"/>
                  <a:gd name="connsiteX54" fmla="*/ 9995 w 10000"/>
                  <a:gd name="connsiteY54" fmla="*/ 3688 h 9961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81 w 10000"/>
                  <a:gd name="connsiteY40" fmla="*/ 592 h 10000"/>
                  <a:gd name="connsiteX41" fmla="*/ 132 w 10000"/>
                  <a:gd name="connsiteY41" fmla="*/ 740 h 10000"/>
                  <a:gd name="connsiteX42" fmla="*/ 59 w 10000"/>
                  <a:gd name="connsiteY42" fmla="*/ 962 h 10000"/>
                  <a:gd name="connsiteX43" fmla="*/ 15 w 10000"/>
                  <a:gd name="connsiteY43" fmla="*/ 1128 h 10000"/>
                  <a:gd name="connsiteX44" fmla="*/ 0 w 10000"/>
                  <a:gd name="connsiteY44" fmla="*/ 1186 h 10000"/>
                  <a:gd name="connsiteX45" fmla="*/ 3450 w 10000"/>
                  <a:gd name="connsiteY45" fmla="*/ 10000 h 10000"/>
                  <a:gd name="connsiteX46" fmla="*/ 9995 w 10000"/>
                  <a:gd name="connsiteY46" fmla="*/ 10000 h 10000"/>
                  <a:gd name="connsiteX47" fmla="*/ 9995 w 10000"/>
                  <a:gd name="connsiteY47" fmla="*/ 10000 h 10000"/>
                  <a:gd name="connsiteX48" fmla="*/ 10000 w 10000"/>
                  <a:gd name="connsiteY48" fmla="*/ 9945 h 10000"/>
                  <a:gd name="connsiteX49" fmla="*/ 10000 w 10000"/>
                  <a:gd name="connsiteY49" fmla="*/ 9945 h 10000"/>
                  <a:gd name="connsiteX50" fmla="*/ 10000 w 10000"/>
                  <a:gd name="connsiteY50" fmla="*/ 3683 h 10000"/>
                  <a:gd name="connsiteX51" fmla="*/ 10000 w 10000"/>
                  <a:gd name="connsiteY51" fmla="*/ 3683 h 10000"/>
                  <a:gd name="connsiteX52" fmla="*/ 9995 w 10000"/>
                  <a:gd name="connsiteY52" fmla="*/ 3702 h 10000"/>
                  <a:gd name="connsiteX53" fmla="*/ 9995 w 10000"/>
                  <a:gd name="connsiteY53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32 w 10000"/>
                  <a:gd name="connsiteY40" fmla="*/ 740 h 10000"/>
                  <a:gd name="connsiteX41" fmla="*/ 59 w 10000"/>
                  <a:gd name="connsiteY41" fmla="*/ 962 h 10000"/>
                  <a:gd name="connsiteX42" fmla="*/ 15 w 10000"/>
                  <a:gd name="connsiteY42" fmla="*/ 1128 h 10000"/>
                  <a:gd name="connsiteX43" fmla="*/ 0 w 10000"/>
                  <a:gd name="connsiteY43" fmla="*/ 1186 h 10000"/>
                  <a:gd name="connsiteX44" fmla="*/ 3450 w 10000"/>
                  <a:gd name="connsiteY44" fmla="*/ 10000 h 10000"/>
                  <a:gd name="connsiteX45" fmla="*/ 9995 w 10000"/>
                  <a:gd name="connsiteY45" fmla="*/ 10000 h 10000"/>
                  <a:gd name="connsiteX46" fmla="*/ 9995 w 10000"/>
                  <a:gd name="connsiteY46" fmla="*/ 10000 h 10000"/>
                  <a:gd name="connsiteX47" fmla="*/ 10000 w 10000"/>
                  <a:gd name="connsiteY47" fmla="*/ 9945 h 10000"/>
                  <a:gd name="connsiteX48" fmla="*/ 10000 w 10000"/>
                  <a:gd name="connsiteY48" fmla="*/ 9945 h 10000"/>
                  <a:gd name="connsiteX49" fmla="*/ 10000 w 10000"/>
                  <a:gd name="connsiteY49" fmla="*/ 3683 h 10000"/>
                  <a:gd name="connsiteX50" fmla="*/ 10000 w 10000"/>
                  <a:gd name="connsiteY50" fmla="*/ 3683 h 10000"/>
                  <a:gd name="connsiteX51" fmla="*/ 9995 w 10000"/>
                  <a:gd name="connsiteY51" fmla="*/ 3702 h 10000"/>
                  <a:gd name="connsiteX52" fmla="*/ 9995 w 10000"/>
                  <a:gd name="connsiteY52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32 w 10000"/>
                  <a:gd name="connsiteY40" fmla="*/ 740 h 10000"/>
                  <a:gd name="connsiteX41" fmla="*/ 15 w 10000"/>
                  <a:gd name="connsiteY41" fmla="*/ 1128 h 10000"/>
                  <a:gd name="connsiteX42" fmla="*/ 0 w 10000"/>
                  <a:gd name="connsiteY42" fmla="*/ 1186 h 10000"/>
                  <a:gd name="connsiteX43" fmla="*/ 3450 w 10000"/>
                  <a:gd name="connsiteY43" fmla="*/ 10000 h 10000"/>
                  <a:gd name="connsiteX44" fmla="*/ 9995 w 10000"/>
                  <a:gd name="connsiteY44" fmla="*/ 10000 h 10000"/>
                  <a:gd name="connsiteX45" fmla="*/ 9995 w 10000"/>
                  <a:gd name="connsiteY45" fmla="*/ 10000 h 10000"/>
                  <a:gd name="connsiteX46" fmla="*/ 10000 w 10000"/>
                  <a:gd name="connsiteY46" fmla="*/ 9945 h 10000"/>
                  <a:gd name="connsiteX47" fmla="*/ 10000 w 10000"/>
                  <a:gd name="connsiteY47" fmla="*/ 9945 h 10000"/>
                  <a:gd name="connsiteX48" fmla="*/ 10000 w 10000"/>
                  <a:gd name="connsiteY48" fmla="*/ 3683 h 10000"/>
                  <a:gd name="connsiteX49" fmla="*/ 10000 w 10000"/>
                  <a:gd name="connsiteY49" fmla="*/ 3683 h 10000"/>
                  <a:gd name="connsiteX50" fmla="*/ 9995 w 10000"/>
                  <a:gd name="connsiteY50" fmla="*/ 3702 h 10000"/>
                  <a:gd name="connsiteX51" fmla="*/ 9995 w 10000"/>
                  <a:gd name="connsiteY51" fmla="*/ 3702 h 10000"/>
                  <a:gd name="connsiteX0" fmla="*/ 10023 w 10028"/>
                  <a:gd name="connsiteY0" fmla="*/ 3702 h 10000"/>
                  <a:gd name="connsiteX1" fmla="*/ 10023 w 10028"/>
                  <a:gd name="connsiteY1" fmla="*/ 3702 h 10000"/>
                  <a:gd name="connsiteX2" fmla="*/ 9930 w 10028"/>
                  <a:gd name="connsiteY2" fmla="*/ 3981 h 10000"/>
                  <a:gd name="connsiteX3" fmla="*/ 9838 w 10028"/>
                  <a:gd name="connsiteY3" fmla="*/ 4241 h 10000"/>
                  <a:gd name="connsiteX4" fmla="*/ 9740 w 10028"/>
                  <a:gd name="connsiteY4" fmla="*/ 4480 h 10000"/>
                  <a:gd name="connsiteX5" fmla="*/ 9640 w 10028"/>
                  <a:gd name="connsiteY5" fmla="*/ 4703 h 10000"/>
                  <a:gd name="connsiteX6" fmla="*/ 9538 w 10028"/>
                  <a:gd name="connsiteY6" fmla="*/ 4926 h 10000"/>
                  <a:gd name="connsiteX7" fmla="*/ 9430 w 10028"/>
                  <a:gd name="connsiteY7" fmla="*/ 5129 h 10000"/>
                  <a:gd name="connsiteX8" fmla="*/ 9320 w 10028"/>
                  <a:gd name="connsiteY8" fmla="*/ 5297 h 10000"/>
                  <a:gd name="connsiteX9" fmla="*/ 9206 w 10028"/>
                  <a:gd name="connsiteY9" fmla="*/ 5461 h 10000"/>
                  <a:gd name="connsiteX10" fmla="*/ 9086 w 10028"/>
                  <a:gd name="connsiteY10" fmla="*/ 5610 h 10000"/>
                  <a:gd name="connsiteX11" fmla="*/ 8962 w 10028"/>
                  <a:gd name="connsiteY11" fmla="*/ 5721 h 10000"/>
                  <a:gd name="connsiteX12" fmla="*/ 8832 w 10028"/>
                  <a:gd name="connsiteY12" fmla="*/ 5832 h 10000"/>
                  <a:gd name="connsiteX13" fmla="*/ 8698 w 10028"/>
                  <a:gd name="connsiteY13" fmla="*/ 5905 h 10000"/>
                  <a:gd name="connsiteX14" fmla="*/ 8559 w 10028"/>
                  <a:gd name="connsiteY14" fmla="*/ 5981 h 10000"/>
                  <a:gd name="connsiteX15" fmla="*/ 8413 w 10028"/>
                  <a:gd name="connsiteY15" fmla="*/ 6018 h 10000"/>
                  <a:gd name="connsiteX16" fmla="*/ 8261 w 10028"/>
                  <a:gd name="connsiteY16" fmla="*/ 6018 h 10000"/>
                  <a:gd name="connsiteX17" fmla="*/ 8103 w 10028"/>
                  <a:gd name="connsiteY17" fmla="*/ 6001 h 10000"/>
                  <a:gd name="connsiteX18" fmla="*/ 7937 w 10028"/>
                  <a:gd name="connsiteY18" fmla="*/ 5963 h 10000"/>
                  <a:gd name="connsiteX19" fmla="*/ 7766 w 10028"/>
                  <a:gd name="connsiteY19" fmla="*/ 5905 h 10000"/>
                  <a:gd name="connsiteX20" fmla="*/ 7588 w 10028"/>
                  <a:gd name="connsiteY20" fmla="*/ 5815 h 10000"/>
                  <a:gd name="connsiteX21" fmla="*/ 7400 w 10028"/>
                  <a:gd name="connsiteY21" fmla="*/ 5685 h 10000"/>
                  <a:gd name="connsiteX22" fmla="*/ 7205 w 10028"/>
                  <a:gd name="connsiteY22" fmla="*/ 5536 h 10000"/>
                  <a:gd name="connsiteX23" fmla="*/ 7002 w 10028"/>
                  <a:gd name="connsiteY23" fmla="*/ 5353 h 10000"/>
                  <a:gd name="connsiteX24" fmla="*/ 6792 w 10028"/>
                  <a:gd name="connsiteY24" fmla="*/ 5147 h 10000"/>
                  <a:gd name="connsiteX25" fmla="*/ 6573 w 10028"/>
                  <a:gd name="connsiteY25" fmla="*/ 4908 h 10000"/>
                  <a:gd name="connsiteX26" fmla="*/ 6343 w 10028"/>
                  <a:gd name="connsiteY26" fmla="*/ 4628 h 10000"/>
                  <a:gd name="connsiteX27" fmla="*/ 6107 w 10028"/>
                  <a:gd name="connsiteY27" fmla="*/ 4313 h 10000"/>
                  <a:gd name="connsiteX28" fmla="*/ 5858 w 10028"/>
                  <a:gd name="connsiteY28" fmla="*/ 3960 h 10000"/>
                  <a:gd name="connsiteX29" fmla="*/ 5601 w 10028"/>
                  <a:gd name="connsiteY29" fmla="*/ 3592 h 10000"/>
                  <a:gd name="connsiteX30" fmla="*/ 5333 w 10028"/>
                  <a:gd name="connsiteY30" fmla="*/ 3167 h 10000"/>
                  <a:gd name="connsiteX31" fmla="*/ 5057 w 10028"/>
                  <a:gd name="connsiteY31" fmla="*/ 2724 h 10000"/>
                  <a:gd name="connsiteX32" fmla="*/ 4769 w 10028"/>
                  <a:gd name="connsiteY32" fmla="*/ 2240 h 10000"/>
                  <a:gd name="connsiteX33" fmla="*/ 4469 w 10028"/>
                  <a:gd name="connsiteY33" fmla="*/ 1703 h 10000"/>
                  <a:gd name="connsiteX34" fmla="*/ 4469 w 10028"/>
                  <a:gd name="connsiteY34" fmla="*/ 1703 h 10000"/>
                  <a:gd name="connsiteX35" fmla="*/ 4171 w 10028"/>
                  <a:gd name="connsiteY35" fmla="*/ 1186 h 10000"/>
                  <a:gd name="connsiteX36" fmla="*/ 3884 w 10028"/>
                  <a:gd name="connsiteY36" fmla="*/ 740 h 10000"/>
                  <a:gd name="connsiteX37" fmla="*/ 3608 w 10028"/>
                  <a:gd name="connsiteY37" fmla="*/ 332 h 10000"/>
                  <a:gd name="connsiteX38" fmla="*/ 3344 w 10028"/>
                  <a:gd name="connsiteY38" fmla="*/ 0 h 10000"/>
                  <a:gd name="connsiteX39" fmla="*/ 331 w 10028"/>
                  <a:gd name="connsiteY39" fmla="*/ 296 h 10000"/>
                  <a:gd name="connsiteX40" fmla="*/ 43 w 10028"/>
                  <a:gd name="connsiteY40" fmla="*/ 1128 h 10000"/>
                  <a:gd name="connsiteX41" fmla="*/ 28 w 10028"/>
                  <a:gd name="connsiteY41" fmla="*/ 1186 h 10000"/>
                  <a:gd name="connsiteX42" fmla="*/ 3478 w 10028"/>
                  <a:gd name="connsiteY42" fmla="*/ 10000 h 10000"/>
                  <a:gd name="connsiteX43" fmla="*/ 10023 w 10028"/>
                  <a:gd name="connsiteY43" fmla="*/ 10000 h 10000"/>
                  <a:gd name="connsiteX44" fmla="*/ 10023 w 10028"/>
                  <a:gd name="connsiteY44" fmla="*/ 10000 h 10000"/>
                  <a:gd name="connsiteX45" fmla="*/ 10028 w 10028"/>
                  <a:gd name="connsiteY45" fmla="*/ 9945 h 10000"/>
                  <a:gd name="connsiteX46" fmla="*/ 10028 w 10028"/>
                  <a:gd name="connsiteY46" fmla="*/ 9945 h 10000"/>
                  <a:gd name="connsiteX47" fmla="*/ 10028 w 10028"/>
                  <a:gd name="connsiteY47" fmla="*/ 3683 h 10000"/>
                  <a:gd name="connsiteX48" fmla="*/ 10028 w 10028"/>
                  <a:gd name="connsiteY48" fmla="*/ 3683 h 10000"/>
                  <a:gd name="connsiteX49" fmla="*/ 10023 w 10028"/>
                  <a:gd name="connsiteY49" fmla="*/ 3702 h 10000"/>
                  <a:gd name="connsiteX50" fmla="*/ 10023 w 10028"/>
                  <a:gd name="connsiteY50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15 w 10000"/>
                  <a:gd name="connsiteY39" fmla="*/ 1128 h 10000"/>
                  <a:gd name="connsiteX40" fmla="*/ 0 w 10000"/>
                  <a:gd name="connsiteY40" fmla="*/ 1186 h 10000"/>
                  <a:gd name="connsiteX41" fmla="*/ 3450 w 10000"/>
                  <a:gd name="connsiteY41" fmla="*/ 10000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81 w 9986"/>
                  <a:gd name="connsiteY0" fmla="*/ 3702 h 10000"/>
                  <a:gd name="connsiteX1" fmla="*/ 9981 w 9986"/>
                  <a:gd name="connsiteY1" fmla="*/ 3702 h 10000"/>
                  <a:gd name="connsiteX2" fmla="*/ 9888 w 9986"/>
                  <a:gd name="connsiteY2" fmla="*/ 3981 h 10000"/>
                  <a:gd name="connsiteX3" fmla="*/ 9796 w 9986"/>
                  <a:gd name="connsiteY3" fmla="*/ 4241 h 10000"/>
                  <a:gd name="connsiteX4" fmla="*/ 9698 w 9986"/>
                  <a:gd name="connsiteY4" fmla="*/ 4480 h 10000"/>
                  <a:gd name="connsiteX5" fmla="*/ 9598 w 9986"/>
                  <a:gd name="connsiteY5" fmla="*/ 4703 h 10000"/>
                  <a:gd name="connsiteX6" fmla="*/ 9496 w 9986"/>
                  <a:gd name="connsiteY6" fmla="*/ 4926 h 10000"/>
                  <a:gd name="connsiteX7" fmla="*/ 9388 w 9986"/>
                  <a:gd name="connsiteY7" fmla="*/ 5129 h 10000"/>
                  <a:gd name="connsiteX8" fmla="*/ 9278 w 9986"/>
                  <a:gd name="connsiteY8" fmla="*/ 5297 h 10000"/>
                  <a:gd name="connsiteX9" fmla="*/ 9164 w 9986"/>
                  <a:gd name="connsiteY9" fmla="*/ 5461 h 10000"/>
                  <a:gd name="connsiteX10" fmla="*/ 9044 w 9986"/>
                  <a:gd name="connsiteY10" fmla="*/ 5610 h 10000"/>
                  <a:gd name="connsiteX11" fmla="*/ 8920 w 9986"/>
                  <a:gd name="connsiteY11" fmla="*/ 5721 h 10000"/>
                  <a:gd name="connsiteX12" fmla="*/ 8790 w 9986"/>
                  <a:gd name="connsiteY12" fmla="*/ 5832 h 10000"/>
                  <a:gd name="connsiteX13" fmla="*/ 8656 w 9986"/>
                  <a:gd name="connsiteY13" fmla="*/ 5905 h 10000"/>
                  <a:gd name="connsiteX14" fmla="*/ 8517 w 9986"/>
                  <a:gd name="connsiteY14" fmla="*/ 5981 h 10000"/>
                  <a:gd name="connsiteX15" fmla="*/ 8371 w 9986"/>
                  <a:gd name="connsiteY15" fmla="*/ 6018 h 10000"/>
                  <a:gd name="connsiteX16" fmla="*/ 8219 w 9986"/>
                  <a:gd name="connsiteY16" fmla="*/ 6018 h 10000"/>
                  <a:gd name="connsiteX17" fmla="*/ 8061 w 9986"/>
                  <a:gd name="connsiteY17" fmla="*/ 6001 h 10000"/>
                  <a:gd name="connsiteX18" fmla="*/ 7895 w 9986"/>
                  <a:gd name="connsiteY18" fmla="*/ 5963 h 10000"/>
                  <a:gd name="connsiteX19" fmla="*/ 7724 w 9986"/>
                  <a:gd name="connsiteY19" fmla="*/ 5905 h 10000"/>
                  <a:gd name="connsiteX20" fmla="*/ 7546 w 9986"/>
                  <a:gd name="connsiteY20" fmla="*/ 5815 h 10000"/>
                  <a:gd name="connsiteX21" fmla="*/ 7358 w 9986"/>
                  <a:gd name="connsiteY21" fmla="*/ 5685 h 10000"/>
                  <a:gd name="connsiteX22" fmla="*/ 7163 w 9986"/>
                  <a:gd name="connsiteY22" fmla="*/ 5536 h 10000"/>
                  <a:gd name="connsiteX23" fmla="*/ 6960 w 9986"/>
                  <a:gd name="connsiteY23" fmla="*/ 5353 h 10000"/>
                  <a:gd name="connsiteX24" fmla="*/ 6750 w 9986"/>
                  <a:gd name="connsiteY24" fmla="*/ 5147 h 10000"/>
                  <a:gd name="connsiteX25" fmla="*/ 6531 w 9986"/>
                  <a:gd name="connsiteY25" fmla="*/ 4908 h 10000"/>
                  <a:gd name="connsiteX26" fmla="*/ 6301 w 9986"/>
                  <a:gd name="connsiteY26" fmla="*/ 4628 h 10000"/>
                  <a:gd name="connsiteX27" fmla="*/ 6065 w 9986"/>
                  <a:gd name="connsiteY27" fmla="*/ 4313 h 10000"/>
                  <a:gd name="connsiteX28" fmla="*/ 5816 w 9986"/>
                  <a:gd name="connsiteY28" fmla="*/ 3960 h 10000"/>
                  <a:gd name="connsiteX29" fmla="*/ 5559 w 9986"/>
                  <a:gd name="connsiteY29" fmla="*/ 3592 h 10000"/>
                  <a:gd name="connsiteX30" fmla="*/ 5291 w 9986"/>
                  <a:gd name="connsiteY30" fmla="*/ 3167 h 10000"/>
                  <a:gd name="connsiteX31" fmla="*/ 5015 w 9986"/>
                  <a:gd name="connsiteY31" fmla="*/ 2724 h 10000"/>
                  <a:gd name="connsiteX32" fmla="*/ 4727 w 9986"/>
                  <a:gd name="connsiteY32" fmla="*/ 2240 h 10000"/>
                  <a:gd name="connsiteX33" fmla="*/ 4427 w 9986"/>
                  <a:gd name="connsiteY33" fmla="*/ 1703 h 10000"/>
                  <a:gd name="connsiteX34" fmla="*/ 4427 w 9986"/>
                  <a:gd name="connsiteY34" fmla="*/ 1703 h 10000"/>
                  <a:gd name="connsiteX35" fmla="*/ 4129 w 9986"/>
                  <a:gd name="connsiteY35" fmla="*/ 1186 h 10000"/>
                  <a:gd name="connsiteX36" fmla="*/ 3842 w 9986"/>
                  <a:gd name="connsiteY36" fmla="*/ 740 h 10000"/>
                  <a:gd name="connsiteX37" fmla="*/ 3566 w 9986"/>
                  <a:gd name="connsiteY37" fmla="*/ 332 h 10000"/>
                  <a:gd name="connsiteX38" fmla="*/ 3302 w 9986"/>
                  <a:gd name="connsiteY38" fmla="*/ 0 h 10000"/>
                  <a:gd name="connsiteX39" fmla="*/ 1 w 9986"/>
                  <a:gd name="connsiteY39" fmla="*/ 1128 h 10000"/>
                  <a:gd name="connsiteX40" fmla="*/ 3293 w 9986"/>
                  <a:gd name="connsiteY40" fmla="*/ 60 h 10000"/>
                  <a:gd name="connsiteX41" fmla="*/ 3436 w 9986"/>
                  <a:gd name="connsiteY41" fmla="*/ 10000 h 10000"/>
                  <a:gd name="connsiteX42" fmla="*/ 9981 w 9986"/>
                  <a:gd name="connsiteY42" fmla="*/ 10000 h 10000"/>
                  <a:gd name="connsiteX43" fmla="*/ 9981 w 9986"/>
                  <a:gd name="connsiteY43" fmla="*/ 10000 h 10000"/>
                  <a:gd name="connsiteX44" fmla="*/ 9986 w 9986"/>
                  <a:gd name="connsiteY44" fmla="*/ 9945 h 10000"/>
                  <a:gd name="connsiteX45" fmla="*/ 9986 w 9986"/>
                  <a:gd name="connsiteY45" fmla="*/ 9945 h 10000"/>
                  <a:gd name="connsiteX46" fmla="*/ 9986 w 9986"/>
                  <a:gd name="connsiteY46" fmla="*/ 3683 h 10000"/>
                  <a:gd name="connsiteX47" fmla="*/ 9986 w 9986"/>
                  <a:gd name="connsiteY47" fmla="*/ 3683 h 10000"/>
                  <a:gd name="connsiteX48" fmla="*/ 9981 w 9986"/>
                  <a:gd name="connsiteY48" fmla="*/ 3702 h 10000"/>
                  <a:gd name="connsiteX49" fmla="*/ 9981 w 9986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192 w 10000"/>
                  <a:gd name="connsiteY40" fmla="*/ 164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192 w 10000"/>
                  <a:gd name="connsiteY40" fmla="*/ 164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43 w 9948"/>
                  <a:gd name="connsiteY0" fmla="*/ 3702 h 10000"/>
                  <a:gd name="connsiteX1" fmla="*/ 9943 w 9948"/>
                  <a:gd name="connsiteY1" fmla="*/ 3702 h 10000"/>
                  <a:gd name="connsiteX2" fmla="*/ 9850 w 9948"/>
                  <a:gd name="connsiteY2" fmla="*/ 3981 h 10000"/>
                  <a:gd name="connsiteX3" fmla="*/ 9758 w 9948"/>
                  <a:gd name="connsiteY3" fmla="*/ 4241 h 10000"/>
                  <a:gd name="connsiteX4" fmla="*/ 9660 w 9948"/>
                  <a:gd name="connsiteY4" fmla="*/ 4480 h 10000"/>
                  <a:gd name="connsiteX5" fmla="*/ 9559 w 9948"/>
                  <a:gd name="connsiteY5" fmla="*/ 4703 h 10000"/>
                  <a:gd name="connsiteX6" fmla="*/ 9457 w 9948"/>
                  <a:gd name="connsiteY6" fmla="*/ 4926 h 10000"/>
                  <a:gd name="connsiteX7" fmla="*/ 9349 w 9948"/>
                  <a:gd name="connsiteY7" fmla="*/ 5129 h 10000"/>
                  <a:gd name="connsiteX8" fmla="*/ 9239 w 9948"/>
                  <a:gd name="connsiteY8" fmla="*/ 5297 h 10000"/>
                  <a:gd name="connsiteX9" fmla="*/ 9125 w 9948"/>
                  <a:gd name="connsiteY9" fmla="*/ 5461 h 10000"/>
                  <a:gd name="connsiteX10" fmla="*/ 9005 w 9948"/>
                  <a:gd name="connsiteY10" fmla="*/ 5610 h 10000"/>
                  <a:gd name="connsiteX11" fmla="*/ 8881 w 9948"/>
                  <a:gd name="connsiteY11" fmla="*/ 5721 h 10000"/>
                  <a:gd name="connsiteX12" fmla="*/ 8750 w 9948"/>
                  <a:gd name="connsiteY12" fmla="*/ 5832 h 10000"/>
                  <a:gd name="connsiteX13" fmla="*/ 8616 w 9948"/>
                  <a:gd name="connsiteY13" fmla="*/ 5905 h 10000"/>
                  <a:gd name="connsiteX14" fmla="*/ 8477 w 9948"/>
                  <a:gd name="connsiteY14" fmla="*/ 5981 h 10000"/>
                  <a:gd name="connsiteX15" fmla="*/ 8331 w 9948"/>
                  <a:gd name="connsiteY15" fmla="*/ 6018 h 10000"/>
                  <a:gd name="connsiteX16" fmla="*/ 8179 w 9948"/>
                  <a:gd name="connsiteY16" fmla="*/ 6018 h 10000"/>
                  <a:gd name="connsiteX17" fmla="*/ 8020 w 9948"/>
                  <a:gd name="connsiteY17" fmla="*/ 6001 h 10000"/>
                  <a:gd name="connsiteX18" fmla="*/ 7854 w 9948"/>
                  <a:gd name="connsiteY18" fmla="*/ 5963 h 10000"/>
                  <a:gd name="connsiteX19" fmla="*/ 7683 w 9948"/>
                  <a:gd name="connsiteY19" fmla="*/ 5905 h 10000"/>
                  <a:gd name="connsiteX20" fmla="*/ 7505 w 9948"/>
                  <a:gd name="connsiteY20" fmla="*/ 5815 h 10000"/>
                  <a:gd name="connsiteX21" fmla="*/ 7316 w 9948"/>
                  <a:gd name="connsiteY21" fmla="*/ 5685 h 10000"/>
                  <a:gd name="connsiteX22" fmla="*/ 7121 w 9948"/>
                  <a:gd name="connsiteY22" fmla="*/ 5536 h 10000"/>
                  <a:gd name="connsiteX23" fmla="*/ 6918 w 9948"/>
                  <a:gd name="connsiteY23" fmla="*/ 5353 h 10000"/>
                  <a:gd name="connsiteX24" fmla="*/ 6707 w 9948"/>
                  <a:gd name="connsiteY24" fmla="*/ 5147 h 10000"/>
                  <a:gd name="connsiteX25" fmla="*/ 6488 w 9948"/>
                  <a:gd name="connsiteY25" fmla="*/ 4908 h 10000"/>
                  <a:gd name="connsiteX26" fmla="*/ 6258 w 9948"/>
                  <a:gd name="connsiteY26" fmla="*/ 4628 h 10000"/>
                  <a:gd name="connsiteX27" fmla="*/ 6022 w 9948"/>
                  <a:gd name="connsiteY27" fmla="*/ 4313 h 10000"/>
                  <a:gd name="connsiteX28" fmla="*/ 5772 w 9948"/>
                  <a:gd name="connsiteY28" fmla="*/ 3960 h 10000"/>
                  <a:gd name="connsiteX29" fmla="*/ 5515 w 9948"/>
                  <a:gd name="connsiteY29" fmla="*/ 3592 h 10000"/>
                  <a:gd name="connsiteX30" fmla="*/ 5246 w 9948"/>
                  <a:gd name="connsiteY30" fmla="*/ 3167 h 10000"/>
                  <a:gd name="connsiteX31" fmla="*/ 4970 w 9948"/>
                  <a:gd name="connsiteY31" fmla="*/ 2724 h 10000"/>
                  <a:gd name="connsiteX32" fmla="*/ 4682 w 9948"/>
                  <a:gd name="connsiteY32" fmla="*/ 2240 h 10000"/>
                  <a:gd name="connsiteX33" fmla="*/ 4381 w 9948"/>
                  <a:gd name="connsiteY33" fmla="*/ 1703 h 10000"/>
                  <a:gd name="connsiteX34" fmla="*/ 4381 w 9948"/>
                  <a:gd name="connsiteY34" fmla="*/ 1703 h 10000"/>
                  <a:gd name="connsiteX35" fmla="*/ 4083 w 9948"/>
                  <a:gd name="connsiteY35" fmla="*/ 1186 h 10000"/>
                  <a:gd name="connsiteX36" fmla="*/ 3795 w 9948"/>
                  <a:gd name="connsiteY36" fmla="*/ 740 h 10000"/>
                  <a:gd name="connsiteX37" fmla="*/ 3519 w 9948"/>
                  <a:gd name="connsiteY37" fmla="*/ 332 h 10000"/>
                  <a:gd name="connsiteX38" fmla="*/ 3255 w 9948"/>
                  <a:gd name="connsiteY38" fmla="*/ 0 h 10000"/>
                  <a:gd name="connsiteX39" fmla="*/ 1 w 9948"/>
                  <a:gd name="connsiteY39" fmla="*/ 921 h 10000"/>
                  <a:gd name="connsiteX40" fmla="*/ 3140 w 9948"/>
                  <a:gd name="connsiteY40" fmla="*/ 164 h 10000"/>
                  <a:gd name="connsiteX41" fmla="*/ 3229 w 9948"/>
                  <a:gd name="connsiteY41" fmla="*/ 8943 h 10000"/>
                  <a:gd name="connsiteX42" fmla="*/ 9943 w 9948"/>
                  <a:gd name="connsiteY42" fmla="*/ 10000 h 10000"/>
                  <a:gd name="connsiteX43" fmla="*/ 9943 w 9948"/>
                  <a:gd name="connsiteY43" fmla="*/ 10000 h 10000"/>
                  <a:gd name="connsiteX44" fmla="*/ 9948 w 9948"/>
                  <a:gd name="connsiteY44" fmla="*/ 9945 h 10000"/>
                  <a:gd name="connsiteX45" fmla="*/ 9948 w 9948"/>
                  <a:gd name="connsiteY45" fmla="*/ 9945 h 10000"/>
                  <a:gd name="connsiteX46" fmla="*/ 9948 w 9948"/>
                  <a:gd name="connsiteY46" fmla="*/ 3683 h 10000"/>
                  <a:gd name="connsiteX47" fmla="*/ 9948 w 9948"/>
                  <a:gd name="connsiteY47" fmla="*/ 3683 h 10000"/>
                  <a:gd name="connsiteX48" fmla="*/ 9943 w 9948"/>
                  <a:gd name="connsiteY48" fmla="*/ 3702 h 10000"/>
                  <a:gd name="connsiteX49" fmla="*/ 9943 w 9948"/>
                  <a:gd name="connsiteY49" fmla="*/ 3702 h 10000"/>
                  <a:gd name="connsiteX0" fmla="*/ 7746 w 7751"/>
                  <a:gd name="connsiteY0" fmla="*/ 3702 h 10000"/>
                  <a:gd name="connsiteX1" fmla="*/ 7746 w 7751"/>
                  <a:gd name="connsiteY1" fmla="*/ 3702 h 10000"/>
                  <a:gd name="connsiteX2" fmla="*/ 7652 w 7751"/>
                  <a:gd name="connsiteY2" fmla="*/ 3981 h 10000"/>
                  <a:gd name="connsiteX3" fmla="*/ 7560 w 7751"/>
                  <a:gd name="connsiteY3" fmla="*/ 4241 h 10000"/>
                  <a:gd name="connsiteX4" fmla="*/ 7461 w 7751"/>
                  <a:gd name="connsiteY4" fmla="*/ 4480 h 10000"/>
                  <a:gd name="connsiteX5" fmla="*/ 7360 w 7751"/>
                  <a:gd name="connsiteY5" fmla="*/ 4703 h 10000"/>
                  <a:gd name="connsiteX6" fmla="*/ 7257 w 7751"/>
                  <a:gd name="connsiteY6" fmla="*/ 4926 h 10000"/>
                  <a:gd name="connsiteX7" fmla="*/ 7149 w 7751"/>
                  <a:gd name="connsiteY7" fmla="*/ 5129 h 10000"/>
                  <a:gd name="connsiteX8" fmla="*/ 7038 w 7751"/>
                  <a:gd name="connsiteY8" fmla="*/ 5297 h 10000"/>
                  <a:gd name="connsiteX9" fmla="*/ 6924 w 7751"/>
                  <a:gd name="connsiteY9" fmla="*/ 5461 h 10000"/>
                  <a:gd name="connsiteX10" fmla="*/ 6803 w 7751"/>
                  <a:gd name="connsiteY10" fmla="*/ 5610 h 10000"/>
                  <a:gd name="connsiteX11" fmla="*/ 6678 w 7751"/>
                  <a:gd name="connsiteY11" fmla="*/ 5721 h 10000"/>
                  <a:gd name="connsiteX12" fmla="*/ 6547 w 7751"/>
                  <a:gd name="connsiteY12" fmla="*/ 5832 h 10000"/>
                  <a:gd name="connsiteX13" fmla="*/ 6412 w 7751"/>
                  <a:gd name="connsiteY13" fmla="*/ 5905 h 10000"/>
                  <a:gd name="connsiteX14" fmla="*/ 6272 w 7751"/>
                  <a:gd name="connsiteY14" fmla="*/ 5981 h 10000"/>
                  <a:gd name="connsiteX15" fmla="*/ 6126 w 7751"/>
                  <a:gd name="connsiteY15" fmla="*/ 6018 h 10000"/>
                  <a:gd name="connsiteX16" fmla="*/ 5973 w 7751"/>
                  <a:gd name="connsiteY16" fmla="*/ 6018 h 10000"/>
                  <a:gd name="connsiteX17" fmla="*/ 5813 w 7751"/>
                  <a:gd name="connsiteY17" fmla="*/ 6001 h 10000"/>
                  <a:gd name="connsiteX18" fmla="*/ 5646 w 7751"/>
                  <a:gd name="connsiteY18" fmla="*/ 5963 h 10000"/>
                  <a:gd name="connsiteX19" fmla="*/ 5474 w 7751"/>
                  <a:gd name="connsiteY19" fmla="*/ 5905 h 10000"/>
                  <a:gd name="connsiteX20" fmla="*/ 5295 w 7751"/>
                  <a:gd name="connsiteY20" fmla="*/ 5815 h 10000"/>
                  <a:gd name="connsiteX21" fmla="*/ 5105 w 7751"/>
                  <a:gd name="connsiteY21" fmla="*/ 5685 h 10000"/>
                  <a:gd name="connsiteX22" fmla="*/ 4909 w 7751"/>
                  <a:gd name="connsiteY22" fmla="*/ 5536 h 10000"/>
                  <a:gd name="connsiteX23" fmla="*/ 4705 w 7751"/>
                  <a:gd name="connsiteY23" fmla="*/ 5353 h 10000"/>
                  <a:gd name="connsiteX24" fmla="*/ 4493 w 7751"/>
                  <a:gd name="connsiteY24" fmla="*/ 5147 h 10000"/>
                  <a:gd name="connsiteX25" fmla="*/ 4273 w 7751"/>
                  <a:gd name="connsiteY25" fmla="*/ 4908 h 10000"/>
                  <a:gd name="connsiteX26" fmla="*/ 4042 w 7751"/>
                  <a:gd name="connsiteY26" fmla="*/ 4628 h 10000"/>
                  <a:gd name="connsiteX27" fmla="*/ 3804 w 7751"/>
                  <a:gd name="connsiteY27" fmla="*/ 4313 h 10000"/>
                  <a:gd name="connsiteX28" fmla="*/ 3553 w 7751"/>
                  <a:gd name="connsiteY28" fmla="*/ 3960 h 10000"/>
                  <a:gd name="connsiteX29" fmla="*/ 3295 w 7751"/>
                  <a:gd name="connsiteY29" fmla="*/ 3592 h 10000"/>
                  <a:gd name="connsiteX30" fmla="*/ 3024 w 7751"/>
                  <a:gd name="connsiteY30" fmla="*/ 3167 h 10000"/>
                  <a:gd name="connsiteX31" fmla="*/ 2747 w 7751"/>
                  <a:gd name="connsiteY31" fmla="*/ 2724 h 10000"/>
                  <a:gd name="connsiteX32" fmla="*/ 2457 w 7751"/>
                  <a:gd name="connsiteY32" fmla="*/ 2240 h 10000"/>
                  <a:gd name="connsiteX33" fmla="*/ 2155 w 7751"/>
                  <a:gd name="connsiteY33" fmla="*/ 1703 h 10000"/>
                  <a:gd name="connsiteX34" fmla="*/ 2155 w 7751"/>
                  <a:gd name="connsiteY34" fmla="*/ 1703 h 10000"/>
                  <a:gd name="connsiteX35" fmla="*/ 1855 w 7751"/>
                  <a:gd name="connsiteY35" fmla="*/ 1186 h 10000"/>
                  <a:gd name="connsiteX36" fmla="*/ 1566 w 7751"/>
                  <a:gd name="connsiteY36" fmla="*/ 740 h 10000"/>
                  <a:gd name="connsiteX37" fmla="*/ 1288 w 7751"/>
                  <a:gd name="connsiteY37" fmla="*/ 332 h 10000"/>
                  <a:gd name="connsiteX38" fmla="*/ 1023 w 7751"/>
                  <a:gd name="connsiteY38" fmla="*/ 0 h 10000"/>
                  <a:gd name="connsiteX39" fmla="*/ 1 w 7751"/>
                  <a:gd name="connsiteY39" fmla="*/ 159 h 10000"/>
                  <a:gd name="connsiteX40" fmla="*/ 907 w 7751"/>
                  <a:gd name="connsiteY40" fmla="*/ 164 h 10000"/>
                  <a:gd name="connsiteX41" fmla="*/ 997 w 7751"/>
                  <a:gd name="connsiteY41" fmla="*/ 8943 h 10000"/>
                  <a:gd name="connsiteX42" fmla="*/ 7746 w 7751"/>
                  <a:gd name="connsiteY42" fmla="*/ 10000 h 10000"/>
                  <a:gd name="connsiteX43" fmla="*/ 7746 w 7751"/>
                  <a:gd name="connsiteY43" fmla="*/ 10000 h 10000"/>
                  <a:gd name="connsiteX44" fmla="*/ 7751 w 7751"/>
                  <a:gd name="connsiteY44" fmla="*/ 9945 h 10000"/>
                  <a:gd name="connsiteX45" fmla="*/ 7751 w 7751"/>
                  <a:gd name="connsiteY45" fmla="*/ 9945 h 10000"/>
                  <a:gd name="connsiteX46" fmla="*/ 7751 w 7751"/>
                  <a:gd name="connsiteY46" fmla="*/ 3683 h 10000"/>
                  <a:gd name="connsiteX47" fmla="*/ 7751 w 7751"/>
                  <a:gd name="connsiteY47" fmla="*/ 3683 h 10000"/>
                  <a:gd name="connsiteX48" fmla="*/ 7746 w 7751"/>
                  <a:gd name="connsiteY48" fmla="*/ 3702 h 10000"/>
                  <a:gd name="connsiteX49" fmla="*/ 7746 w 7751"/>
                  <a:gd name="connsiteY49" fmla="*/ 3702 h 10000"/>
                  <a:gd name="connsiteX0" fmla="*/ 8824 w 8830"/>
                  <a:gd name="connsiteY0" fmla="*/ 3702 h 10000"/>
                  <a:gd name="connsiteX1" fmla="*/ 8824 w 8830"/>
                  <a:gd name="connsiteY1" fmla="*/ 3702 h 10000"/>
                  <a:gd name="connsiteX2" fmla="*/ 8702 w 8830"/>
                  <a:gd name="connsiteY2" fmla="*/ 3981 h 10000"/>
                  <a:gd name="connsiteX3" fmla="*/ 8584 w 8830"/>
                  <a:gd name="connsiteY3" fmla="*/ 4241 h 10000"/>
                  <a:gd name="connsiteX4" fmla="*/ 8456 w 8830"/>
                  <a:gd name="connsiteY4" fmla="*/ 4480 h 10000"/>
                  <a:gd name="connsiteX5" fmla="*/ 8326 w 8830"/>
                  <a:gd name="connsiteY5" fmla="*/ 4703 h 10000"/>
                  <a:gd name="connsiteX6" fmla="*/ 8193 w 8830"/>
                  <a:gd name="connsiteY6" fmla="*/ 4926 h 10000"/>
                  <a:gd name="connsiteX7" fmla="*/ 8053 w 8830"/>
                  <a:gd name="connsiteY7" fmla="*/ 5129 h 10000"/>
                  <a:gd name="connsiteX8" fmla="*/ 7910 w 8830"/>
                  <a:gd name="connsiteY8" fmla="*/ 5297 h 10000"/>
                  <a:gd name="connsiteX9" fmla="*/ 7763 w 8830"/>
                  <a:gd name="connsiteY9" fmla="*/ 5461 h 10000"/>
                  <a:gd name="connsiteX10" fmla="*/ 7607 w 8830"/>
                  <a:gd name="connsiteY10" fmla="*/ 5610 h 10000"/>
                  <a:gd name="connsiteX11" fmla="*/ 7446 w 8830"/>
                  <a:gd name="connsiteY11" fmla="*/ 5721 h 10000"/>
                  <a:gd name="connsiteX12" fmla="*/ 7277 w 8830"/>
                  <a:gd name="connsiteY12" fmla="*/ 5832 h 10000"/>
                  <a:gd name="connsiteX13" fmla="*/ 7102 w 8830"/>
                  <a:gd name="connsiteY13" fmla="*/ 5905 h 10000"/>
                  <a:gd name="connsiteX14" fmla="*/ 6922 w 8830"/>
                  <a:gd name="connsiteY14" fmla="*/ 5981 h 10000"/>
                  <a:gd name="connsiteX15" fmla="*/ 6733 w 8830"/>
                  <a:gd name="connsiteY15" fmla="*/ 6018 h 10000"/>
                  <a:gd name="connsiteX16" fmla="*/ 6536 w 8830"/>
                  <a:gd name="connsiteY16" fmla="*/ 6018 h 10000"/>
                  <a:gd name="connsiteX17" fmla="*/ 6330 w 8830"/>
                  <a:gd name="connsiteY17" fmla="*/ 6001 h 10000"/>
                  <a:gd name="connsiteX18" fmla="*/ 6114 w 8830"/>
                  <a:gd name="connsiteY18" fmla="*/ 5963 h 10000"/>
                  <a:gd name="connsiteX19" fmla="*/ 5892 w 8830"/>
                  <a:gd name="connsiteY19" fmla="*/ 5905 h 10000"/>
                  <a:gd name="connsiteX20" fmla="*/ 5661 w 8830"/>
                  <a:gd name="connsiteY20" fmla="*/ 5815 h 10000"/>
                  <a:gd name="connsiteX21" fmla="*/ 5416 w 8830"/>
                  <a:gd name="connsiteY21" fmla="*/ 5685 h 10000"/>
                  <a:gd name="connsiteX22" fmla="*/ 5163 w 8830"/>
                  <a:gd name="connsiteY22" fmla="*/ 5536 h 10000"/>
                  <a:gd name="connsiteX23" fmla="*/ 4900 w 8830"/>
                  <a:gd name="connsiteY23" fmla="*/ 5353 h 10000"/>
                  <a:gd name="connsiteX24" fmla="*/ 4627 w 8830"/>
                  <a:gd name="connsiteY24" fmla="*/ 5147 h 10000"/>
                  <a:gd name="connsiteX25" fmla="*/ 4343 w 8830"/>
                  <a:gd name="connsiteY25" fmla="*/ 4908 h 10000"/>
                  <a:gd name="connsiteX26" fmla="*/ 4045 w 8830"/>
                  <a:gd name="connsiteY26" fmla="*/ 4628 h 10000"/>
                  <a:gd name="connsiteX27" fmla="*/ 3738 w 8830"/>
                  <a:gd name="connsiteY27" fmla="*/ 4313 h 10000"/>
                  <a:gd name="connsiteX28" fmla="*/ 3414 w 8830"/>
                  <a:gd name="connsiteY28" fmla="*/ 3960 h 10000"/>
                  <a:gd name="connsiteX29" fmla="*/ 3081 w 8830"/>
                  <a:gd name="connsiteY29" fmla="*/ 3592 h 10000"/>
                  <a:gd name="connsiteX30" fmla="*/ 2731 w 8830"/>
                  <a:gd name="connsiteY30" fmla="*/ 3167 h 10000"/>
                  <a:gd name="connsiteX31" fmla="*/ 2374 w 8830"/>
                  <a:gd name="connsiteY31" fmla="*/ 2724 h 10000"/>
                  <a:gd name="connsiteX32" fmla="*/ 2000 w 8830"/>
                  <a:gd name="connsiteY32" fmla="*/ 2240 h 10000"/>
                  <a:gd name="connsiteX33" fmla="*/ 1610 w 8830"/>
                  <a:gd name="connsiteY33" fmla="*/ 1703 h 10000"/>
                  <a:gd name="connsiteX34" fmla="*/ 1610 w 8830"/>
                  <a:gd name="connsiteY34" fmla="*/ 1703 h 10000"/>
                  <a:gd name="connsiteX35" fmla="*/ 1223 w 8830"/>
                  <a:gd name="connsiteY35" fmla="*/ 1186 h 10000"/>
                  <a:gd name="connsiteX36" fmla="*/ 850 w 8830"/>
                  <a:gd name="connsiteY36" fmla="*/ 740 h 10000"/>
                  <a:gd name="connsiteX37" fmla="*/ 492 w 8830"/>
                  <a:gd name="connsiteY37" fmla="*/ 332 h 10000"/>
                  <a:gd name="connsiteX38" fmla="*/ 150 w 8830"/>
                  <a:gd name="connsiteY38" fmla="*/ 0 h 10000"/>
                  <a:gd name="connsiteX39" fmla="*/ 0 w 8830"/>
                  <a:gd name="connsiteY39" fmla="*/ 164 h 10000"/>
                  <a:gd name="connsiteX40" fmla="*/ 116 w 8830"/>
                  <a:gd name="connsiteY40" fmla="*/ 8943 h 10000"/>
                  <a:gd name="connsiteX41" fmla="*/ 8824 w 8830"/>
                  <a:gd name="connsiteY41" fmla="*/ 10000 h 10000"/>
                  <a:gd name="connsiteX42" fmla="*/ 8824 w 8830"/>
                  <a:gd name="connsiteY42" fmla="*/ 10000 h 10000"/>
                  <a:gd name="connsiteX43" fmla="*/ 8830 w 8830"/>
                  <a:gd name="connsiteY43" fmla="*/ 9945 h 10000"/>
                  <a:gd name="connsiteX44" fmla="*/ 8830 w 8830"/>
                  <a:gd name="connsiteY44" fmla="*/ 9945 h 10000"/>
                  <a:gd name="connsiteX45" fmla="*/ 8830 w 8830"/>
                  <a:gd name="connsiteY45" fmla="*/ 3683 h 10000"/>
                  <a:gd name="connsiteX46" fmla="*/ 8830 w 8830"/>
                  <a:gd name="connsiteY46" fmla="*/ 3683 h 10000"/>
                  <a:gd name="connsiteX47" fmla="*/ 8824 w 8830"/>
                  <a:gd name="connsiteY47" fmla="*/ 3702 h 10000"/>
                  <a:gd name="connsiteX48" fmla="*/ 8824 w 8830"/>
                  <a:gd name="connsiteY48" fmla="*/ 3702 h 10000"/>
                  <a:gd name="connsiteX0" fmla="*/ 9993 w 10000"/>
                  <a:gd name="connsiteY0" fmla="*/ 3702 h 10000"/>
                  <a:gd name="connsiteX1" fmla="*/ 9993 w 10000"/>
                  <a:gd name="connsiteY1" fmla="*/ 3702 h 10000"/>
                  <a:gd name="connsiteX2" fmla="*/ 9855 w 10000"/>
                  <a:gd name="connsiteY2" fmla="*/ 3981 h 10000"/>
                  <a:gd name="connsiteX3" fmla="*/ 9721 w 10000"/>
                  <a:gd name="connsiteY3" fmla="*/ 4241 h 10000"/>
                  <a:gd name="connsiteX4" fmla="*/ 9576 w 10000"/>
                  <a:gd name="connsiteY4" fmla="*/ 4480 h 10000"/>
                  <a:gd name="connsiteX5" fmla="*/ 9429 w 10000"/>
                  <a:gd name="connsiteY5" fmla="*/ 4703 h 10000"/>
                  <a:gd name="connsiteX6" fmla="*/ 9279 w 10000"/>
                  <a:gd name="connsiteY6" fmla="*/ 4926 h 10000"/>
                  <a:gd name="connsiteX7" fmla="*/ 9120 w 10000"/>
                  <a:gd name="connsiteY7" fmla="*/ 5129 h 10000"/>
                  <a:gd name="connsiteX8" fmla="*/ 8958 w 10000"/>
                  <a:gd name="connsiteY8" fmla="*/ 5297 h 10000"/>
                  <a:gd name="connsiteX9" fmla="*/ 8792 w 10000"/>
                  <a:gd name="connsiteY9" fmla="*/ 5461 h 10000"/>
                  <a:gd name="connsiteX10" fmla="*/ 8615 w 10000"/>
                  <a:gd name="connsiteY10" fmla="*/ 5610 h 10000"/>
                  <a:gd name="connsiteX11" fmla="*/ 8433 w 10000"/>
                  <a:gd name="connsiteY11" fmla="*/ 5721 h 10000"/>
                  <a:gd name="connsiteX12" fmla="*/ 8241 w 10000"/>
                  <a:gd name="connsiteY12" fmla="*/ 5832 h 10000"/>
                  <a:gd name="connsiteX13" fmla="*/ 8043 w 10000"/>
                  <a:gd name="connsiteY13" fmla="*/ 5905 h 10000"/>
                  <a:gd name="connsiteX14" fmla="*/ 7839 w 10000"/>
                  <a:gd name="connsiteY14" fmla="*/ 5981 h 10000"/>
                  <a:gd name="connsiteX15" fmla="*/ 7625 w 10000"/>
                  <a:gd name="connsiteY15" fmla="*/ 6018 h 10000"/>
                  <a:gd name="connsiteX16" fmla="*/ 7402 w 10000"/>
                  <a:gd name="connsiteY16" fmla="*/ 6018 h 10000"/>
                  <a:gd name="connsiteX17" fmla="*/ 7169 w 10000"/>
                  <a:gd name="connsiteY17" fmla="*/ 6001 h 10000"/>
                  <a:gd name="connsiteX18" fmla="*/ 6924 w 10000"/>
                  <a:gd name="connsiteY18" fmla="*/ 5963 h 10000"/>
                  <a:gd name="connsiteX19" fmla="*/ 6673 w 10000"/>
                  <a:gd name="connsiteY19" fmla="*/ 5905 h 10000"/>
                  <a:gd name="connsiteX20" fmla="*/ 6411 w 10000"/>
                  <a:gd name="connsiteY20" fmla="*/ 5815 h 10000"/>
                  <a:gd name="connsiteX21" fmla="*/ 6134 w 10000"/>
                  <a:gd name="connsiteY21" fmla="*/ 5685 h 10000"/>
                  <a:gd name="connsiteX22" fmla="*/ 5847 w 10000"/>
                  <a:gd name="connsiteY22" fmla="*/ 5536 h 10000"/>
                  <a:gd name="connsiteX23" fmla="*/ 5549 w 10000"/>
                  <a:gd name="connsiteY23" fmla="*/ 5353 h 10000"/>
                  <a:gd name="connsiteX24" fmla="*/ 5240 w 10000"/>
                  <a:gd name="connsiteY24" fmla="*/ 5147 h 10000"/>
                  <a:gd name="connsiteX25" fmla="*/ 4918 w 10000"/>
                  <a:gd name="connsiteY25" fmla="*/ 4908 h 10000"/>
                  <a:gd name="connsiteX26" fmla="*/ 4581 w 10000"/>
                  <a:gd name="connsiteY26" fmla="*/ 4628 h 10000"/>
                  <a:gd name="connsiteX27" fmla="*/ 4233 w 10000"/>
                  <a:gd name="connsiteY27" fmla="*/ 4313 h 10000"/>
                  <a:gd name="connsiteX28" fmla="*/ 3866 w 10000"/>
                  <a:gd name="connsiteY28" fmla="*/ 3960 h 10000"/>
                  <a:gd name="connsiteX29" fmla="*/ 3489 w 10000"/>
                  <a:gd name="connsiteY29" fmla="*/ 3592 h 10000"/>
                  <a:gd name="connsiteX30" fmla="*/ 3093 w 10000"/>
                  <a:gd name="connsiteY30" fmla="*/ 3167 h 10000"/>
                  <a:gd name="connsiteX31" fmla="*/ 2689 w 10000"/>
                  <a:gd name="connsiteY31" fmla="*/ 2724 h 10000"/>
                  <a:gd name="connsiteX32" fmla="*/ 2265 w 10000"/>
                  <a:gd name="connsiteY32" fmla="*/ 2240 h 10000"/>
                  <a:gd name="connsiteX33" fmla="*/ 1823 w 10000"/>
                  <a:gd name="connsiteY33" fmla="*/ 1703 h 10000"/>
                  <a:gd name="connsiteX34" fmla="*/ 1823 w 10000"/>
                  <a:gd name="connsiteY34" fmla="*/ 1703 h 10000"/>
                  <a:gd name="connsiteX35" fmla="*/ 1385 w 10000"/>
                  <a:gd name="connsiteY35" fmla="*/ 1186 h 10000"/>
                  <a:gd name="connsiteX36" fmla="*/ 963 w 10000"/>
                  <a:gd name="connsiteY36" fmla="*/ 740 h 10000"/>
                  <a:gd name="connsiteX37" fmla="*/ 557 w 10000"/>
                  <a:gd name="connsiteY37" fmla="*/ 332 h 10000"/>
                  <a:gd name="connsiteX38" fmla="*/ 170 w 10000"/>
                  <a:gd name="connsiteY38" fmla="*/ 0 h 10000"/>
                  <a:gd name="connsiteX39" fmla="*/ 0 w 10000"/>
                  <a:gd name="connsiteY39" fmla="*/ 164 h 10000"/>
                  <a:gd name="connsiteX40" fmla="*/ 131 w 10000"/>
                  <a:gd name="connsiteY40" fmla="*/ 8943 h 10000"/>
                  <a:gd name="connsiteX41" fmla="*/ 9993 w 10000"/>
                  <a:gd name="connsiteY41" fmla="*/ 10000 h 10000"/>
                  <a:gd name="connsiteX42" fmla="*/ 9993 w 10000"/>
                  <a:gd name="connsiteY42" fmla="*/ 10000 h 10000"/>
                  <a:gd name="connsiteX43" fmla="*/ 10000 w 10000"/>
                  <a:gd name="connsiteY43" fmla="*/ 9945 h 10000"/>
                  <a:gd name="connsiteX44" fmla="*/ 9998 w 10000"/>
                  <a:gd name="connsiteY44" fmla="*/ 7581 h 10000"/>
                  <a:gd name="connsiteX45" fmla="*/ 10000 w 10000"/>
                  <a:gd name="connsiteY45" fmla="*/ 3683 h 10000"/>
                  <a:gd name="connsiteX46" fmla="*/ 10000 w 10000"/>
                  <a:gd name="connsiteY46" fmla="*/ 3683 h 10000"/>
                  <a:gd name="connsiteX47" fmla="*/ 9993 w 10000"/>
                  <a:gd name="connsiteY47" fmla="*/ 3702 h 10000"/>
                  <a:gd name="connsiteX48" fmla="*/ 9993 w 10000"/>
                  <a:gd name="connsiteY48" fmla="*/ 3702 h 10000"/>
                  <a:gd name="connsiteX0" fmla="*/ 9993 w 10040"/>
                  <a:gd name="connsiteY0" fmla="*/ 3702 h 10000"/>
                  <a:gd name="connsiteX1" fmla="*/ 9993 w 10040"/>
                  <a:gd name="connsiteY1" fmla="*/ 3702 h 10000"/>
                  <a:gd name="connsiteX2" fmla="*/ 9855 w 10040"/>
                  <a:gd name="connsiteY2" fmla="*/ 3981 h 10000"/>
                  <a:gd name="connsiteX3" fmla="*/ 9721 w 10040"/>
                  <a:gd name="connsiteY3" fmla="*/ 4241 h 10000"/>
                  <a:gd name="connsiteX4" fmla="*/ 9576 w 10040"/>
                  <a:gd name="connsiteY4" fmla="*/ 4480 h 10000"/>
                  <a:gd name="connsiteX5" fmla="*/ 9429 w 10040"/>
                  <a:gd name="connsiteY5" fmla="*/ 4703 h 10000"/>
                  <a:gd name="connsiteX6" fmla="*/ 9279 w 10040"/>
                  <a:gd name="connsiteY6" fmla="*/ 4926 h 10000"/>
                  <a:gd name="connsiteX7" fmla="*/ 9120 w 10040"/>
                  <a:gd name="connsiteY7" fmla="*/ 5129 h 10000"/>
                  <a:gd name="connsiteX8" fmla="*/ 8958 w 10040"/>
                  <a:gd name="connsiteY8" fmla="*/ 5297 h 10000"/>
                  <a:gd name="connsiteX9" fmla="*/ 8792 w 10040"/>
                  <a:gd name="connsiteY9" fmla="*/ 5461 h 10000"/>
                  <a:gd name="connsiteX10" fmla="*/ 8615 w 10040"/>
                  <a:gd name="connsiteY10" fmla="*/ 5610 h 10000"/>
                  <a:gd name="connsiteX11" fmla="*/ 8433 w 10040"/>
                  <a:gd name="connsiteY11" fmla="*/ 5721 h 10000"/>
                  <a:gd name="connsiteX12" fmla="*/ 8241 w 10040"/>
                  <a:gd name="connsiteY12" fmla="*/ 5832 h 10000"/>
                  <a:gd name="connsiteX13" fmla="*/ 8043 w 10040"/>
                  <a:gd name="connsiteY13" fmla="*/ 5905 h 10000"/>
                  <a:gd name="connsiteX14" fmla="*/ 7839 w 10040"/>
                  <a:gd name="connsiteY14" fmla="*/ 5981 h 10000"/>
                  <a:gd name="connsiteX15" fmla="*/ 7625 w 10040"/>
                  <a:gd name="connsiteY15" fmla="*/ 6018 h 10000"/>
                  <a:gd name="connsiteX16" fmla="*/ 7402 w 10040"/>
                  <a:gd name="connsiteY16" fmla="*/ 6018 h 10000"/>
                  <a:gd name="connsiteX17" fmla="*/ 7169 w 10040"/>
                  <a:gd name="connsiteY17" fmla="*/ 6001 h 10000"/>
                  <a:gd name="connsiteX18" fmla="*/ 6924 w 10040"/>
                  <a:gd name="connsiteY18" fmla="*/ 5963 h 10000"/>
                  <a:gd name="connsiteX19" fmla="*/ 6673 w 10040"/>
                  <a:gd name="connsiteY19" fmla="*/ 5905 h 10000"/>
                  <a:gd name="connsiteX20" fmla="*/ 6411 w 10040"/>
                  <a:gd name="connsiteY20" fmla="*/ 5815 h 10000"/>
                  <a:gd name="connsiteX21" fmla="*/ 6134 w 10040"/>
                  <a:gd name="connsiteY21" fmla="*/ 5685 h 10000"/>
                  <a:gd name="connsiteX22" fmla="*/ 5847 w 10040"/>
                  <a:gd name="connsiteY22" fmla="*/ 5536 h 10000"/>
                  <a:gd name="connsiteX23" fmla="*/ 5549 w 10040"/>
                  <a:gd name="connsiteY23" fmla="*/ 5353 h 10000"/>
                  <a:gd name="connsiteX24" fmla="*/ 5240 w 10040"/>
                  <a:gd name="connsiteY24" fmla="*/ 5147 h 10000"/>
                  <a:gd name="connsiteX25" fmla="*/ 4918 w 10040"/>
                  <a:gd name="connsiteY25" fmla="*/ 4908 h 10000"/>
                  <a:gd name="connsiteX26" fmla="*/ 4581 w 10040"/>
                  <a:gd name="connsiteY26" fmla="*/ 4628 h 10000"/>
                  <a:gd name="connsiteX27" fmla="*/ 4233 w 10040"/>
                  <a:gd name="connsiteY27" fmla="*/ 4313 h 10000"/>
                  <a:gd name="connsiteX28" fmla="*/ 3866 w 10040"/>
                  <a:gd name="connsiteY28" fmla="*/ 3960 h 10000"/>
                  <a:gd name="connsiteX29" fmla="*/ 3489 w 10040"/>
                  <a:gd name="connsiteY29" fmla="*/ 3592 h 10000"/>
                  <a:gd name="connsiteX30" fmla="*/ 3093 w 10040"/>
                  <a:gd name="connsiteY30" fmla="*/ 3167 h 10000"/>
                  <a:gd name="connsiteX31" fmla="*/ 2689 w 10040"/>
                  <a:gd name="connsiteY31" fmla="*/ 2724 h 10000"/>
                  <a:gd name="connsiteX32" fmla="*/ 2265 w 10040"/>
                  <a:gd name="connsiteY32" fmla="*/ 2240 h 10000"/>
                  <a:gd name="connsiteX33" fmla="*/ 1823 w 10040"/>
                  <a:gd name="connsiteY33" fmla="*/ 1703 h 10000"/>
                  <a:gd name="connsiteX34" fmla="*/ 1823 w 10040"/>
                  <a:gd name="connsiteY34" fmla="*/ 1703 h 10000"/>
                  <a:gd name="connsiteX35" fmla="*/ 1385 w 10040"/>
                  <a:gd name="connsiteY35" fmla="*/ 1186 h 10000"/>
                  <a:gd name="connsiteX36" fmla="*/ 963 w 10040"/>
                  <a:gd name="connsiteY36" fmla="*/ 740 h 10000"/>
                  <a:gd name="connsiteX37" fmla="*/ 557 w 10040"/>
                  <a:gd name="connsiteY37" fmla="*/ 332 h 10000"/>
                  <a:gd name="connsiteX38" fmla="*/ 170 w 10040"/>
                  <a:gd name="connsiteY38" fmla="*/ 0 h 10000"/>
                  <a:gd name="connsiteX39" fmla="*/ 0 w 10040"/>
                  <a:gd name="connsiteY39" fmla="*/ 164 h 10000"/>
                  <a:gd name="connsiteX40" fmla="*/ 131 w 10040"/>
                  <a:gd name="connsiteY40" fmla="*/ 8943 h 10000"/>
                  <a:gd name="connsiteX41" fmla="*/ 9993 w 10040"/>
                  <a:gd name="connsiteY41" fmla="*/ 10000 h 10000"/>
                  <a:gd name="connsiteX42" fmla="*/ 9993 w 10040"/>
                  <a:gd name="connsiteY42" fmla="*/ 10000 h 10000"/>
                  <a:gd name="connsiteX43" fmla="*/ 10040 w 10040"/>
                  <a:gd name="connsiteY43" fmla="*/ 8877 h 10000"/>
                  <a:gd name="connsiteX44" fmla="*/ 9998 w 10040"/>
                  <a:gd name="connsiteY44" fmla="*/ 7581 h 10000"/>
                  <a:gd name="connsiteX45" fmla="*/ 10000 w 10040"/>
                  <a:gd name="connsiteY45" fmla="*/ 3683 h 10000"/>
                  <a:gd name="connsiteX46" fmla="*/ 10000 w 10040"/>
                  <a:gd name="connsiteY46" fmla="*/ 3683 h 10000"/>
                  <a:gd name="connsiteX47" fmla="*/ 9993 w 10040"/>
                  <a:gd name="connsiteY47" fmla="*/ 3702 h 10000"/>
                  <a:gd name="connsiteX48" fmla="*/ 9993 w 10040"/>
                  <a:gd name="connsiteY48" fmla="*/ 3702 h 10000"/>
                  <a:gd name="connsiteX0" fmla="*/ 9993 w 10043"/>
                  <a:gd name="connsiteY0" fmla="*/ 3702 h 10000"/>
                  <a:gd name="connsiteX1" fmla="*/ 9993 w 10043"/>
                  <a:gd name="connsiteY1" fmla="*/ 3702 h 10000"/>
                  <a:gd name="connsiteX2" fmla="*/ 9855 w 10043"/>
                  <a:gd name="connsiteY2" fmla="*/ 3981 h 10000"/>
                  <a:gd name="connsiteX3" fmla="*/ 9721 w 10043"/>
                  <a:gd name="connsiteY3" fmla="*/ 4241 h 10000"/>
                  <a:gd name="connsiteX4" fmla="*/ 9576 w 10043"/>
                  <a:gd name="connsiteY4" fmla="*/ 4480 h 10000"/>
                  <a:gd name="connsiteX5" fmla="*/ 9429 w 10043"/>
                  <a:gd name="connsiteY5" fmla="*/ 4703 h 10000"/>
                  <a:gd name="connsiteX6" fmla="*/ 9279 w 10043"/>
                  <a:gd name="connsiteY6" fmla="*/ 4926 h 10000"/>
                  <a:gd name="connsiteX7" fmla="*/ 9120 w 10043"/>
                  <a:gd name="connsiteY7" fmla="*/ 5129 h 10000"/>
                  <a:gd name="connsiteX8" fmla="*/ 8958 w 10043"/>
                  <a:gd name="connsiteY8" fmla="*/ 5297 h 10000"/>
                  <a:gd name="connsiteX9" fmla="*/ 8792 w 10043"/>
                  <a:gd name="connsiteY9" fmla="*/ 5461 h 10000"/>
                  <a:gd name="connsiteX10" fmla="*/ 8615 w 10043"/>
                  <a:gd name="connsiteY10" fmla="*/ 5610 h 10000"/>
                  <a:gd name="connsiteX11" fmla="*/ 8433 w 10043"/>
                  <a:gd name="connsiteY11" fmla="*/ 5721 h 10000"/>
                  <a:gd name="connsiteX12" fmla="*/ 8241 w 10043"/>
                  <a:gd name="connsiteY12" fmla="*/ 5832 h 10000"/>
                  <a:gd name="connsiteX13" fmla="*/ 8043 w 10043"/>
                  <a:gd name="connsiteY13" fmla="*/ 5905 h 10000"/>
                  <a:gd name="connsiteX14" fmla="*/ 7839 w 10043"/>
                  <a:gd name="connsiteY14" fmla="*/ 5981 h 10000"/>
                  <a:gd name="connsiteX15" fmla="*/ 7625 w 10043"/>
                  <a:gd name="connsiteY15" fmla="*/ 6018 h 10000"/>
                  <a:gd name="connsiteX16" fmla="*/ 7402 w 10043"/>
                  <a:gd name="connsiteY16" fmla="*/ 6018 h 10000"/>
                  <a:gd name="connsiteX17" fmla="*/ 7169 w 10043"/>
                  <a:gd name="connsiteY17" fmla="*/ 6001 h 10000"/>
                  <a:gd name="connsiteX18" fmla="*/ 6924 w 10043"/>
                  <a:gd name="connsiteY18" fmla="*/ 5963 h 10000"/>
                  <a:gd name="connsiteX19" fmla="*/ 6673 w 10043"/>
                  <a:gd name="connsiteY19" fmla="*/ 5905 h 10000"/>
                  <a:gd name="connsiteX20" fmla="*/ 6411 w 10043"/>
                  <a:gd name="connsiteY20" fmla="*/ 5815 h 10000"/>
                  <a:gd name="connsiteX21" fmla="*/ 6134 w 10043"/>
                  <a:gd name="connsiteY21" fmla="*/ 5685 h 10000"/>
                  <a:gd name="connsiteX22" fmla="*/ 5847 w 10043"/>
                  <a:gd name="connsiteY22" fmla="*/ 5536 h 10000"/>
                  <a:gd name="connsiteX23" fmla="*/ 5549 w 10043"/>
                  <a:gd name="connsiteY23" fmla="*/ 5353 h 10000"/>
                  <a:gd name="connsiteX24" fmla="*/ 5240 w 10043"/>
                  <a:gd name="connsiteY24" fmla="*/ 5147 h 10000"/>
                  <a:gd name="connsiteX25" fmla="*/ 4918 w 10043"/>
                  <a:gd name="connsiteY25" fmla="*/ 4908 h 10000"/>
                  <a:gd name="connsiteX26" fmla="*/ 4581 w 10043"/>
                  <a:gd name="connsiteY26" fmla="*/ 4628 h 10000"/>
                  <a:gd name="connsiteX27" fmla="*/ 4233 w 10043"/>
                  <a:gd name="connsiteY27" fmla="*/ 4313 h 10000"/>
                  <a:gd name="connsiteX28" fmla="*/ 3866 w 10043"/>
                  <a:gd name="connsiteY28" fmla="*/ 3960 h 10000"/>
                  <a:gd name="connsiteX29" fmla="*/ 3489 w 10043"/>
                  <a:gd name="connsiteY29" fmla="*/ 3592 h 10000"/>
                  <a:gd name="connsiteX30" fmla="*/ 3093 w 10043"/>
                  <a:gd name="connsiteY30" fmla="*/ 3167 h 10000"/>
                  <a:gd name="connsiteX31" fmla="*/ 2689 w 10043"/>
                  <a:gd name="connsiteY31" fmla="*/ 2724 h 10000"/>
                  <a:gd name="connsiteX32" fmla="*/ 2265 w 10043"/>
                  <a:gd name="connsiteY32" fmla="*/ 2240 h 10000"/>
                  <a:gd name="connsiteX33" fmla="*/ 1823 w 10043"/>
                  <a:gd name="connsiteY33" fmla="*/ 1703 h 10000"/>
                  <a:gd name="connsiteX34" fmla="*/ 1823 w 10043"/>
                  <a:gd name="connsiteY34" fmla="*/ 1703 h 10000"/>
                  <a:gd name="connsiteX35" fmla="*/ 1385 w 10043"/>
                  <a:gd name="connsiteY35" fmla="*/ 1186 h 10000"/>
                  <a:gd name="connsiteX36" fmla="*/ 963 w 10043"/>
                  <a:gd name="connsiteY36" fmla="*/ 740 h 10000"/>
                  <a:gd name="connsiteX37" fmla="*/ 557 w 10043"/>
                  <a:gd name="connsiteY37" fmla="*/ 332 h 10000"/>
                  <a:gd name="connsiteX38" fmla="*/ 170 w 10043"/>
                  <a:gd name="connsiteY38" fmla="*/ 0 h 10000"/>
                  <a:gd name="connsiteX39" fmla="*/ 0 w 10043"/>
                  <a:gd name="connsiteY39" fmla="*/ 164 h 10000"/>
                  <a:gd name="connsiteX40" fmla="*/ 131 w 10043"/>
                  <a:gd name="connsiteY40" fmla="*/ 8943 h 10000"/>
                  <a:gd name="connsiteX41" fmla="*/ 9993 w 10043"/>
                  <a:gd name="connsiteY41" fmla="*/ 10000 h 10000"/>
                  <a:gd name="connsiteX42" fmla="*/ 10043 w 10043"/>
                  <a:gd name="connsiteY42" fmla="*/ 8680 h 10000"/>
                  <a:gd name="connsiteX43" fmla="*/ 10040 w 10043"/>
                  <a:gd name="connsiteY43" fmla="*/ 8877 h 10000"/>
                  <a:gd name="connsiteX44" fmla="*/ 9998 w 10043"/>
                  <a:gd name="connsiteY44" fmla="*/ 7581 h 10000"/>
                  <a:gd name="connsiteX45" fmla="*/ 10000 w 10043"/>
                  <a:gd name="connsiteY45" fmla="*/ 3683 h 10000"/>
                  <a:gd name="connsiteX46" fmla="*/ 10000 w 10043"/>
                  <a:gd name="connsiteY46" fmla="*/ 3683 h 10000"/>
                  <a:gd name="connsiteX47" fmla="*/ 9993 w 10043"/>
                  <a:gd name="connsiteY47" fmla="*/ 3702 h 10000"/>
                  <a:gd name="connsiteX48" fmla="*/ 9993 w 10043"/>
                  <a:gd name="connsiteY48" fmla="*/ 3702 h 10000"/>
                  <a:gd name="connsiteX0" fmla="*/ 9993 w 10043"/>
                  <a:gd name="connsiteY0" fmla="*/ 3702 h 8943"/>
                  <a:gd name="connsiteX1" fmla="*/ 9993 w 10043"/>
                  <a:gd name="connsiteY1" fmla="*/ 3702 h 8943"/>
                  <a:gd name="connsiteX2" fmla="*/ 9855 w 10043"/>
                  <a:gd name="connsiteY2" fmla="*/ 3981 h 8943"/>
                  <a:gd name="connsiteX3" fmla="*/ 9721 w 10043"/>
                  <a:gd name="connsiteY3" fmla="*/ 4241 h 8943"/>
                  <a:gd name="connsiteX4" fmla="*/ 9576 w 10043"/>
                  <a:gd name="connsiteY4" fmla="*/ 4480 h 8943"/>
                  <a:gd name="connsiteX5" fmla="*/ 9429 w 10043"/>
                  <a:gd name="connsiteY5" fmla="*/ 4703 h 8943"/>
                  <a:gd name="connsiteX6" fmla="*/ 9279 w 10043"/>
                  <a:gd name="connsiteY6" fmla="*/ 4926 h 8943"/>
                  <a:gd name="connsiteX7" fmla="*/ 9120 w 10043"/>
                  <a:gd name="connsiteY7" fmla="*/ 5129 h 8943"/>
                  <a:gd name="connsiteX8" fmla="*/ 8958 w 10043"/>
                  <a:gd name="connsiteY8" fmla="*/ 5297 h 8943"/>
                  <a:gd name="connsiteX9" fmla="*/ 8792 w 10043"/>
                  <a:gd name="connsiteY9" fmla="*/ 5461 h 8943"/>
                  <a:gd name="connsiteX10" fmla="*/ 8615 w 10043"/>
                  <a:gd name="connsiteY10" fmla="*/ 5610 h 8943"/>
                  <a:gd name="connsiteX11" fmla="*/ 8433 w 10043"/>
                  <a:gd name="connsiteY11" fmla="*/ 5721 h 8943"/>
                  <a:gd name="connsiteX12" fmla="*/ 8241 w 10043"/>
                  <a:gd name="connsiteY12" fmla="*/ 5832 h 8943"/>
                  <a:gd name="connsiteX13" fmla="*/ 8043 w 10043"/>
                  <a:gd name="connsiteY13" fmla="*/ 5905 h 8943"/>
                  <a:gd name="connsiteX14" fmla="*/ 7839 w 10043"/>
                  <a:gd name="connsiteY14" fmla="*/ 5981 h 8943"/>
                  <a:gd name="connsiteX15" fmla="*/ 7625 w 10043"/>
                  <a:gd name="connsiteY15" fmla="*/ 6018 h 8943"/>
                  <a:gd name="connsiteX16" fmla="*/ 7402 w 10043"/>
                  <a:gd name="connsiteY16" fmla="*/ 6018 h 8943"/>
                  <a:gd name="connsiteX17" fmla="*/ 7169 w 10043"/>
                  <a:gd name="connsiteY17" fmla="*/ 6001 h 8943"/>
                  <a:gd name="connsiteX18" fmla="*/ 6924 w 10043"/>
                  <a:gd name="connsiteY18" fmla="*/ 5963 h 8943"/>
                  <a:gd name="connsiteX19" fmla="*/ 6673 w 10043"/>
                  <a:gd name="connsiteY19" fmla="*/ 5905 h 8943"/>
                  <a:gd name="connsiteX20" fmla="*/ 6411 w 10043"/>
                  <a:gd name="connsiteY20" fmla="*/ 5815 h 8943"/>
                  <a:gd name="connsiteX21" fmla="*/ 6134 w 10043"/>
                  <a:gd name="connsiteY21" fmla="*/ 5685 h 8943"/>
                  <a:gd name="connsiteX22" fmla="*/ 5847 w 10043"/>
                  <a:gd name="connsiteY22" fmla="*/ 5536 h 8943"/>
                  <a:gd name="connsiteX23" fmla="*/ 5549 w 10043"/>
                  <a:gd name="connsiteY23" fmla="*/ 5353 h 8943"/>
                  <a:gd name="connsiteX24" fmla="*/ 5240 w 10043"/>
                  <a:gd name="connsiteY24" fmla="*/ 5147 h 8943"/>
                  <a:gd name="connsiteX25" fmla="*/ 4918 w 10043"/>
                  <a:gd name="connsiteY25" fmla="*/ 4908 h 8943"/>
                  <a:gd name="connsiteX26" fmla="*/ 4581 w 10043"/>
                  <a:gd name="connsiteY26" fmla="*/ 4628 h 8943"/>
                  <a:gd name="connsiteX27" fmla="*/ 4233 w 10043"/>
                  <a:gd name="connsiteY27" fmla="*/ 4313 h 8943"/>
                  <a:gd name="connsiteX28" fmla="*/ 3866 w 10043"/>
                  <a:gd name="connsiteY28" fmla="*/ 3960 h 8943"/>
                  <a:gd name="connsiteX29" fmla="*/ 3489 w 10043"/>
                  <a:gd name="connsiteY29" fmla="*/ 3592 h 8943"/>
                  <a:gd name="connsiteX30" fmla="*/ 3093 w 10043"/>
                  <a:gd name="connsiteY30" fmla="*/ 3167 h 8943"/>
                  <a:gd name="connsiteX31" fmla="*/ 2689 w 10043"/>
                  <a:gd name="connsiteY31" fmla="*/ 2724 h 8943"/>
                  <a:gd name="connsiteX32" fmla="*/ 2265 w 10043"/>
                  <a:gd name="connsiteY32" fmla="*/ 2240 h 8943"/>
                  <a:gd name="connsiteX33" fmla="*/ 1823 w 10043"/>
                  <a:gd name="connsiteY33" fmla="*/ 1703 h 8943"/>
                  <a:gd name="connsiteX34" fmla="*/ 1823 w 10043"/>
                  <a:gd name="connsiteY34" fmla="*/ 1703 h 8943"/>
                  <a:gd name="connsiteX35" fmla="*/ 1385 w 10043"/>
                  <a:gd name="connsiteY35" fmla="*/ 1186 h 8943"/>
                  <a:gd name="connsiteX36" fmla="*/ 963 w 10043"/>
                  <a:gd name="connsiteY36" fmla="*/ 740 h 8943"/>
                  <a:gd name="connsiteX37" fmla="*/ 557 w 10043"/>
                  <a:gd name="connsiteY37" fmla="*/ 332 h 8943"/>
                  <a:gd name="connsiteX38" fmla="*/ 170 w 10043"/>
                  <a:gd name="connsiteY38" fmla="*/ 0 h 8943"/>
                  <a:gd name="connsiteX39" fmla="*/ 0 w 10043"/>
                  <a:gd name="connsiteY39" fmla="*/ 164 h 8943"/>
                  <a:gd name="connsiteX40" fmla="*/ 131 w 10043"/>
                  <a:gd name="connsiteY40" fmla="*/ 8943 h 8943"/>
                  <a:gd name="connsiteX41" fmla="*/ 10021 w 10043"/>
                  <a:gd name="connsiteY41" fmla="*/ 6881 h 8943"/>
                  <a:gd name="connsiteX42" fmla="*/ 10043 w 10043"/>
                  <a:gd name="connsiteY42" fmla="*/ 8680 h 8943"/>
                  <a:gd name="connsiteX43" fmla="*/ 10040 w 10043"/>
                  <a:gd name="connsiteY43" fmla="*/ 8877 h 8943"/>
                  <a:gd name="connsiteX44" fmla="*/ 9998 w 10043"/>
                  <a:gd name="connsiteY44" fmla="*/ 7581 h 8943"/>
                  <a:gd name="connsiteX45" fmla="*/ 10000 w 10043"/>
                  <a:gd name="connsiteY45" fmla="*/ 3683 h 8943"/>
                  <a:gd name="connsiteX46" fmla="*/ 10000 w 10043"/>
                  <a:gd name="connsiteY46" fmla="*/ 3683 h 8943"/>
                  <a:gd name="connsiteX47" fmla="*/ 9993 w 10043"/>
                  <a:gd name="connsiteY47" fmla="*/ 3702 h 8943"/>
                  <a:gd name="connsiteX48" fmla="*/ 9993 w 10043"/>
                  <a:gd name="connsiteY48" fmla="*/ 3702 h 8943"/>
                  <a:gd name="connsiteX0" fmla="*/ 9950 w 10000"/>
                  <a:gd name="connsiteY0" fmla="*/ 4140 h 10000"/>
                  <a:gd name="connsiteX1" fmla="*/ 9950 w 10000"/>
                  <a:gd name="connsiteY1" fmla="*/ 4140 h 10000"/>
                  <a:gd name="connsiteX2" fmla="*/ 9813 w 10000"/>
                  <a:gd name="connsiteY2" fmla="*/ 4452 h 10000"/>
                  <a:gd name="connsiteX3" fmla="*/ 9679 w 10000"/>
                  <a:gd name="connsiteY3" fmla="*/ 4742 h 10000"/>
                  <a:gd name="connsiteX4" fmla="*/ 9535 w 10000"/>
                  <a:gd name="connsiteY4" fmla="*/ 5010 h 10000"/>
                  <a:gd name="connsiteX5" fmla="*/ 9389 w 10000"/>
                  <a:gd name="connsiteY5" fmla="*/ 5259 h 10000"/>
                  <a:gd name="connsiteX6" fmla="*/ 9239 w 10000"/>
                  <a:gd name="connsiteY6" fmla="*/ 5508 h 10000"/>
                  <a:gd name="connsiteX7" fmla="*/ 9081 w 10000"/>
                  <a:gd name="connsiteY7" fmla="*/ 5735 h 10000"/>
                  <a:gd name="connsiteX8" fmla="*/ 8920 w 10000"/>
                  <a:gd name="connsiteY8" fmla="*/ 5923 h 10000"/>
                  <a:gd name="connsiteX9" fmla="*/ 8754 w 10000"/>
                  <a:gd name="connsiteY9" fmla="*/ 6106 h 10000"/>
                  <a:gd name="connsiteX10" fmla="*/ 8578 w 10000"/>
                  <a:gd name="connsiteY10" fmla="*/ 6273 h 10000"/>
                  <a:gd name="connsiteX11" fmla="*/ 8397 w 10000"/>
                  <a:gd name="connsiteY11" fmla="*/ 6397 h 10000"/>
                  <a:gd name="connsiteX12" fmla="*/ 8206 w 10000"/>
                  <a:gd name="connsiteY12" fmla="*/ 6521 h 10000"/>
                  <a:gd name="connsiteX13" fmla="*/ 8009 w 10000"/>
                  <a:gd name="connsiteY13" fmla="*/ 6603 h 10000"/>
                  <a:gd name="connsiteX14" fmla="*/ 7805 w 10000"/>
                  <a:gd name="connsiteY14" fmla="*/ 6688 h 10000"/>
                  <a:gd name="connsiteX15" fmla="*/ 7592 w 10000"/>
                  <a:gd name="connsiteY15" fmla="*/ 6729 h 10000"/>
                  <a:gd name="connsiteX16" fmla="*/ 7370 w 10000"/>
                  <a:gd name="connsiteY16" fmla="*/ 6729 h 10000"/>
                  <a:gd name="connsiteX17" fmla="*/ 7138 w 10000"/>
                  <a:gd name="connsiteY17" fmla="*/ 6710 h 10000"/>
                  <a:gd name="connsiteX18" fmla="*/ 6894 w 10000"/>
                  <a:gd name="connsiteY18" fmla="*/ 6668 h 10000"/>
                  <a:gd name="connsiteX19" fmla="*/ 6644 w 10000"/>
                  <a:gd name="connsiteY19" fmla="*/ 6603 h 10000"/>
                  <a:gd name="connsiteX20" fmla="*/ 6384 w 10000"/>
                  <a:gd name="connsiteY20" fmla="*/ 6502 h 10000"/>
                  <a:gd name="connsiteX21" fmla="*/ 6108 w 10000"/>
                  <a:gd name="connsiteY21" fmla="*/ 6357 h 10000"/>
                  <a:gd name="connsiteX22" fmla="*/ 5822 w 10000"/>
                  <a:gd name="connsiteY22" fmla="*/ 6190 h 10000"/>
                  <a:gd name="connsiteX23" fmla="*/ 5525 w 10000"/>
                  <a:gd name="connsiteY23" fmla="*/ 5986 h 10000"/>
                  <a:gd name="connsiteX24" fmla="*/ 5218 w 10000"/>
                  <a:gd name="connsiteY24" fmla="*/ 5755 h 10000"/>
                  <a:gd name="connsiteX25" fmla="*/ 4897 w 10000"/>
                  <a:gd name="connsiteY25" fmla="*/ 5488 h 10000"/>
                  <a:gd name="connsiteX26" fmla="*/ 4561 w 10000"/>
                  <a:gd name="connsiteY26" fmla="*/ 5175 h 10000"/>
                  <a:gd name="connsiteX27" fmla="*/ 4215 w 10000"/>
                  <a:gd name="connsiteY27" fmla="*/ 4823 h 10000"/>
                  <a:gd name="connsiteX28" fmla="*/ 3849 w 10000"/>
                  <a:gd name="connsiteY28" fmla="*/ 4428 h 10000"/>
                  <a:gd name="connsiteX29" fmla="*/ 3474 w 10000"/>
                  <a:gd name="connsiteY29" fmla="*/ 4017 h 10000"/>
                  <a:gd name="connsiteX30" fmla="*/ 3080 w 10000"/>
                  <a:gd name="connsiteY30" fmla="*/ 3541 h 10000"/>
                  <a:gd name="connsiteX31" fmla="*/ 2677 w 10000"/>
                  <a:gd name="connsiteY31" fmla="*/ 3046 h 10000"/>
                  <a:gd name="connsiteX32" fmla="*/ 2255 w 10000"/>
                  <a:gd name="connsiteY32" fmla="*/ 2505 h 10000"/>
                  <a:gd name="connsiteX33" fmla="*/ 1815 w 10000"/>
                  <a:gd name="connsiteY33" fmla="*/ 1904 h 10000"/>
                  <a:gd name="connsiteX34" fmla="*/ 1815 w 10000"/>
                  <a:gd name="connsiteY34" fmla="*/ 1904 h 10000"/>
                  <a:gd name="connsiteX35" fmla="*/ 1379 w 10000"/>
                  <a:gd name="connsiteY35" fmla="*/ 1326 h 10000"/>
                  <a:gd name="connsiteX36" fmla="*/ 959 w 10000"/>
                  <a:gd name="connsiteY36" fmla="*/ 827 h 10000"/>
                  <a:gd name="connsiteX37" fmla="*/ 555 w 10000"/>
                  <a:gd name="connsiteY37" fmla="*/ 371 h 10000"/>
                  <a:gd name="connsiteX38" fmla="*/ 169 w 10000"/>
                  <a:gd name="connsiteY38" fmla="*/ 0 h 10000"/>
                  <a:gd name="connsiteX39" fmla="*/ 0 w 10000"/>
                  <a:gd name="connsiteY39" fmla="*/ 183 h 10000"/>
                  <a:gd name="connsiteX40" fmla="*/ 130 w 10000"/>
                  <a:gd name="connsiteY40" fmla="*/ 10000 h 10000"/>
                  <a:gd name="connsiteX41" fmla="*/ 9978 w 10000"/>
                  <a:gd name="connsiteY41" fmla="*/ 7694 h 10000"/>
                  <a:gd name="connsiteX42" fmla="*/ 10000 w 10000"/>
                  <a:gd name="connsiteY42" fmla="*/ 9706 h 10000"/>
                  <a:gd name="connsiteX43" fmla="*/ 9955 w 10000"/>
                  <a:gd name="connsiteY43" fmla="*/ 8477 h 10000"/>
                  <a:gd name="connsiteX44" fmla="*/ 9957 w 10000"/>
                  <a:gd name="connsiteY44" fmla="*/ 4118 h 10000"/>
                  <a:gd name="connsiteX45" fmla="*/ 9957 w 10000"/>
                  <a:gd name="connsiteY45" fmla="*/ 4118 h 10000"/>
                  <a:gd name="connsiteX46" fmla="*/ 9950 w 10000"/>
                  <a:gd name="connsiteY46" fmla="*/ 4140 h 10000"/>
                  <a:gd name="connsiteX47" fmla="*/ 9950 w 10000"/>
                  <a:gd name="connsiteY47" fmla="*/ 4140 h 10000"/>
                  <a:gd name="connsiteX0" fmla="*/ 9950 w 10700"/>
                  <a:gd name="connsiteY0" fmla="*/ 4140 h 10000"/>
                  <a:gd name="connsiteX1" fmla="*/ 9950 w 10700"/>
                  <a:gd name="connsiteY1" fmla="*/ 4140 h 10000"/>
                  <a:gd name="connsiteX2" fmla="*/ 9813 w 10700"/>
                  <a:gd name="connsiteY2" fmla="*/ 4452 h 10000"/>
                  <a:gd name="connsiteX3" fmla="*/ 9679 w 10700"/>
                  <a:gd name="connsiteY3" fmla="*/ 4742 h 10000"/>
                  <a:gd name="connsiteX4" fmla="*/ 9535 w 10700"/>
                  <a:gd name="connsiteY4" fmla="*/ 5010 h 10000"/>
                  <a:gd name="connsiteX5" fmla="*/ 9389 w 10700"/>
                  <a:gd name="connsiteY5" fmla="*/ 5259 h 10000"/>
                  <a:gd name="connsiteX6" fmla="*/ 9239 w 10700"/>
                  <a:gd name="connsiteY6" fmla="*/ 5508 h 10000"/>
                  <a:gd name="connsiteX7" fmla="*/ 9081 w 10700"/>
                  <a:gd name="connsiteY7" fmla="*/ 5735 h 10000"/>
                  <a:gd name="connsiteX8" fmla="*/ 8920 w 10700"/>
                  <a:gd name="connsiteY8" fmla="*/ 5923 h 10000"/>
                  <a:gd name="connsiteX9" fmla="*/ 8754 w 10700"/>
                  <a:gd name="connsiteY9" fmla="*/ 6106 h 10000"/>
                  <a:gd name="connsiteX10" fmla="*/ 8578 w 10700"/>
                  <a:gd name="connsiteY10" fmla="*/ 6273 h 10000"/>
                  <a:gd name="connsiteX11" fmla="*/ 8397 w 10700"/>
                  <a:gd name="connsiteY11" fmla="*/ 6397 h 10000"/>
                  <a:gd name="connsiteX12" fmla="*/ 8206 w 10700"/>
                  <a:gd name="connsiteY12" fmla="*/ 6521 h 10000"/>
                  <a:gd name="connsiteX13" fmla="*/ 8009 w 10700"/>
                  <a:gd name="connsiteY13" fmla="*/ 6603 h 10000"/>
                  <a:gd name="connsiteX14" fmla="*/ 7805 w 10700"/>
                  <a:gd name="connsiteY14" fmla="*/ 6688 h 10000"/>
                  <a:gd name="connsiteX15" fmla="*/ 7592 w 10700"/>
                  <a:gd name="connsiteY15" fmla="*/ 6729 h 10000"/>
                  <a:gd name="connsiteX16" fmla="*/ 7370 w 10700"/>
                  <a:gd name="connsiteY16" fmla="*/ 6729 h 10000"/>
                  <a:gd name="connsiteX17" fmla="*/ 7138 w 10700"/>
                  <a:gd name="connsiteY17" fmla="*/ 6710 h 10000"/>
                  <a:gd name="connsiteX18" fmla="*/ 6894 w 10700"/>
                  <a:gd name="connsiteY18" fmla="*/ 6668 h 10000"/>
                  <a:gd name="connsiteX19" fmla="*/ 6644 w 10700"/>
                  <a:gd name="connsiteY19" fmla="*/ 6603 h 10000"/>
                  <a:gd name="connsiteX20" fmla="*/ 6384 w 10700"/>
                  <a:gd name="connsiteY20" fmla="*/ 6502 h 10000"/>
                  <a:gd name="connsiteX21" fmla="*/ 6108 w 10700"/>
                  <a:gd name="connsiteY21" fmla="*/ 6357 h 10000"/>
                  <a:gd name="connsiteX22" fmla="*/ 5822 w 10700"/>
                  <a:gd name="connsiteY22" fmla="*/ 6190 h 10000"/>
                  <a:gd name="connsiteX23" fmla="*/ 5525 w 10700"/>
                  <a:gd name="connsiteY23" fmla="*/ 5986 h 10000"/>
                  <a:gd name="connsiteX24" fmla="*/ 5218 w 10700"/>
                  <a:gd name="connsiteY24" fmla="*/ 5755 h 10000"/>
                  <a:gd name="connsiteX25" fmla="*/ 4897 w 10700"/>
                  <a:gd name="connsiteY25" fmla="*/ 5488 h 10000"/>
                  <a:gd name="connsiteX26" fmla="*/ 4561 w 10700"/>
                  <a:gd name="connsiteY26" fmla="*/ 5175 h 10000"/>
                  <a:gd name="connsiteX27" fmla="*/ 4215 w 10700"/>
                  <a:gd name="connsiteY27" fmla="*/ 4823 h 10000"/>
                  <a:gd name="connsiteX28" fmla="*/ 3849 w 10700"/>
                  <a:gd name="connsiteY28" fmla="*/ 4428 h 10000"/>
                  <a:gd name="connsiteX29" fmla="*/ 3474 w 10700"/>
                  <a:gd name="connsiteY29" fmla="*/ 4017 h 10000"/>
                  <a:gd name="connsiteX30" fmla="*/ 3080 w 10700"/>
                  <a:gd name="connsiteY30" fmla="*/ 3541 h 10000"/>
                  <a:gd name="connsiteX31" fmla="*/ 2677 w 10700"/>
                  <a:gd name="connsiteY31" fmla="*/ 3046 h 10000"/>
                  <a:gd name="connsiteX32" fmla="*/ 2255 w 10700"/>
                  <a:gd name="connsiteY32" fmla="*/ 2505 h 10000"/>
                  <a:gd name="connsiteX33" fmla="*/ 1815 w 10700"/>
                  <a:gd name="connsiteY33" fmla="*/ 1904 h 10000"/>
                  <a:gd name="connsiteX34" fmla="*/ 1815 w 10700"/>
                  <a:gd name="connsiteY34" fmla="*/ 1904 h 10000"/>
                  <a:gd name="connsiteX35" fmla="*/ 1379 w 10700"/>
                  <a:gd name="connsiteY35" fmla="*/ 1326 h 10000"/>
                  <a:gd name="connsiteX36" fmla="*/ 959 w 10700"/>
                  <a:gd name="connsiteY36" fmla="*/ 827 h 10000"/>
                  <a:gd name="connsiteX37" fmla="*/ 555 w 10700"/>
                  <a:gd name="connsiteY37" fmla="*/ 371 h 10000"/>
                  <a:gd name="connsiteX38" fmla="*/ 169 w 10700"/>
                  <a:gd name="connsiteY38" fmla="*/ 0 h 10000"/>
                  <a:gd name="connsiteX39" fmla="*/ 0 w 10700"/>
                  <a:gd name="connsiteY39" fmla="*/ 183 h 10000"/>
                  <a:gd name="connsiteX40" fmla="*/ 130 w 10700"/>
                  <a:gd name="connsiteY40" fmla="*/ 10000 h 10000"/>
                  <a:gd name="connsiteX41" fmla="*/ 9978 w 10700"/>
                  <a:gd name="connsiteY41" fmla="*/ 7694 h 10000"/>
                  <a:gd name="connsiteX42" fmla="*/ 9955 w 10700"/>
                  <a:gd name="connsiteY42" fmla="*/ 8477 h 10000"/>
                  <a:gd name="connsiteX43" fmla="*/ 9957 w 10700"/>
                  <a:gd name="connsiteY43" fmla="*/ 4118 h 10000"/>
                  <a:gd name="connsiteX44" fmla="*/ 9957 w 10700"/>
                  <a:gd name="connsiteY44" fmla="*/ 4118 h 10000"/>
                  <a:gd name="connsiteX45" fmla="*/ 9950 w 10700"/>
                  <a:gd name="connsiteY45" fmla="*/ 4140 h 10000"/>
                  <a:gd name="connsiteX46" fmla="*/ 9950 w 10700"/>
                  <a:gd name="connsiteY46" fmla="*/ 4140 h 10000"/>
                  <a:gd name="connsiteX0" fmla="*/ 9950 w 10714"/>
                  <a:gd name="connsiteY0" fmla="*/ 4140 h 10000"/>
                  <a:gd name="connsiteX1" fmla="*/ 9950 w 10714"/>
                  <a:gd name="connsiteY1" fmla="*/ 4140 h 10000"/>
                  <a:gd name="connsiteX2" fmla="*/ 9813 w 10714"/>
                  <a:gd name="connsiteY2" fmla="*/ 4452 h 10000"/>
                  <a:gd name="connsiteX3" fmla="*/ 9679 w 10714"/>
                  <a:gd name="connsiteY3" fmla="*/ 4742 h 10000"/>
                  <a:gd name="connsiteX4" fmla="*/ 9535 w 10714"/>
                  <a:gd name="connsiteY4" fmla="*/ 5010 h 10000"/>
                  <a:gd name="connsiteX5" fmla="*/ 9389 w 10714"/>
                  <a:gd name="connsiteY5" fmla="*/ 5259 h 10000"/>
                  <a:gd name="connsiteX6" fmla="*/ 9239 w 10714"/>
                  <a:gd name="connsiteY6" fmla="*/ 5508 h 10000"/>
                  <a:gd name="connsiteX7" fmla="*/ 9081 w 10714"/>
                  <a:gd name="connsiteY7" fmla="*/ 5735 h 10000"/>
                  <a:gd name="connsiteX8" fmla="*/ 8920 w 10714"/>
                  <a:gd name="connsiteY8" fmla="*/ 5923 h 10000"/>
                  <a:gd name="connsiteX9" fmla="*/ 8754 w 10714"/>
                  <a:gd name="connsiteY9" fmla="*/ 6106 h 10000"/>
                  <a:gd name="connsiteX10" fmla="*/ 8578 w 10714"/>
                  <a:gd name="connsiteY10" fmla="*/ 6273 h 10000"/>
                  <a:gd name="connsiteX11" fmla="*/ 8397 w 10714"/>
                  <a:gd name="connsiteY11" fmla="*/ 6397 h 10000"/>
                  <a:gd name="connsiteX12" fmla="*/ 8206 w 10714"/>
                  <a:gd name="connsiteY12" fmla="*/ 6521 h 10000"/>
                  <a:gd name="connsiteX13" fmla="*/ 8009 w 10714"/>
                  <a:gd name="connsiteY13" fmla="*/ 6603 h 10000"/>
                  <a:gd name="connsiteX14" fmla="*/ 7805 w 10714"/>
                  <a:gd name="connsiteY14" fmla="*/ 6688 h 10000"/>
                  <a:gd name="connsiteX15" fmla="*/ 7592 w 10714"/>
                  <a:gd name="connsiteY15" fmla="*/ 6729 h 10000"/>
                  <a:gd name="connsiteX16" fmla="*/ 7370 w 10714"/>
                  <a:gd name="connsiteY16" fmla="*/ 6729 h 10000"/>
                  <a:gd name="connsiteX17" fmla="*/ 7138 w 10714"/>
                  <a:gd name="connsiteY17" fmla="*/ 6710 h 10000"/>
                  <a:gd name="connsiteX18" fmla="*/ 6894 w 10714"/>
                  <a:gd name="connsiteY18" fmla="*/ 6668 h 10000"/>
                  <a:gd name="connsiteX19" fmla="*/ 6644 w 10714"/>
                  <a:gd name="connsiteY19" fmla="*/ 6603 h 10000"/>
                  <a:gd name="connsiteX20" fmla="*/ 6384 w 10714"/>
                  <a:gd name="connsiteY20" fmla="*/ 6502 h 10000"/>
                  <a:gd name="connsiteX21" fmla="*/ 6108 w 10714"/>
                  <a:gd name="connsiteY21" fmla="*/ 6357 h 10000"/>
                  <a:gd name="connsiteX22" fmla="*/ 5822 w 10714"/>
                  <a:gd name="connsiteY22" fmla="*/ 6190 h 10000"/>
                  <a:gd name="connsiteX23" fmla="*/ 5525 w 10714"/>
                  <a:gd name="connsiteY23" fmla="*/ 5986 h 10000"/>
                  <a:gd name="connsiteX24" fmla="*/ 5218 w 10714"/>
                  <a:gd name="connsiteY24" fmla="*/ 5755 h 10000"/>
                  <a:gd name="connsiteX25" fmla="*/ 4897 w 10714"/>
                  <a:gd name="connsiteY25" fmla="*/ 5488 h 10000"/>
                  <a:gd name="connsiteX26" fmla="*/ 4561 w 10714"/>
                  <a:gd name="connsiteY26" fmla="*/ 5175 h 10000"/>
                  <a:gd name="connsiteX27" fmla="*/ 4215 w 10714"/>
                  <a:gd name="connsiteY27" fmla="*/ 4823 h 10000"/>
                  <a:gd name="connsiteX28" fmla="*/ 3849 w 10714"/>
                  <a:gd name="connsiteY28" fmla="*/ 4428 h 10000"/>
                  <a:gd name="connsiteX29" fmla="*/ 3474 w 10714"/>
                  <a:gd name="connsiteY29" fmla="*/ 4017 h 10000"/>
                  <a:gd name="connsiteX30" fmla="*/ 3080 w 10714"/>
                  <a:gd name="connsiteY30" fmla="*/ 3541 h 10000"/>
                  <a:gd name="connsiteX31" fmla="*/ 2677 w 10714"/>
                  <a:gd name="connsiteY31" fmla="*/ 3046 h 10000"/>
                  <a:gd name="connsiteX32" fmla="*/ 2255 w 10714"/>
                  <a:gd name="connsiteY32" fmla="*/ 2505 h 10000"/>
                  <a:gd name="connsiteX33" fmla="*/ 1815 w 10714"/>
                  <a:gd name="connsiteY33" fmla="*/ 1904 h 10000"/>
                  <a:gd name="connsiteX34" fmla="*/ 1815 w 10714"/>
                  <a:gd name="connsiteY34" fmla="*/ 1904 h 10000"/>
                  <a:gd name="connsiteX35" fmla="*/ 1379 w 10714"/>
                  <a:gd name="connsiteY35" fmla="*/ 1326 h 10000"/>
                  <a:gd name="connsiteX36" fmla="*/ 959 w 10714"/>
                  <a:gd name="connsiteY36" fmla="*/ 827 h 10000"/>
                  <a:gd name="connsiteX37" fmla="*/ 555 w 10714"/>
                  <a:gd name="connsiteY37" fmla="*/ 371 h 10000"/>
                  <a:gd name="connsiteX38" fmla="*/ 169 w 10714"/>
                  <a:gd name="connsiteY38" fmla="*/ 0 h 10000"/>
                  <a:gd name="connsiteX39" fmla="*/ 0 w 10714"/>
                  <a:gd name="connsiteY39" fmla="*/ 183 h 10000"/>
                  <a:gd name="connsiteX40" fmla="*/ 130 w 10714"/>
                  <a:gd name="connsiteY40" fmla="*/ 10000 h 10000"/>
                  <a:gd name="connsiteX41" fmla="*/ 9978 w 10714"/>
                  <a:gd name="connsiteY41" fmla="*/ 7694 h 10000"/>
                  <a:gd name="connsiteX42" fmla="*/ 10008 w 10714"/>
                  <a:gd name="connsiteY42" fmla="*/ 8600 h 10000"/>
                  <a:gd name="connsiteX43" fmla="*/ 9957 w 10714"/>
                  <a:gd name="connsiteY43" fmla="*/ 4118 h 10000"/>
                  <a:gd name="connsiteX44" fmla="*/ 9957 w 10714"/>
                  <a:gd name="connsiteY44" fmla="*/ 4118 h 10000"/>
                  <a:gd name="connsiteX45" fmla="*/ 9950 w 10714"/>
                  <a:gd name="connsiteY45" fmla="*/ 4140 h 10000"/>
                  <a:gd name="connsiteX46" fmla="*/ 9950 w 10714"/>
                  <a:gd name="connsiteY46" fmla="*/ 4140 h 10000"/>
                  <a:gd name="connsiteX0" fmla="*/ 9950 w 10701"/>
                  <a:gd name="connsiteY0" fmla="*/ 4140 h 10000"/>
                  <a:gd name="connsiteX1" fmla="*/ 9950 w 10701"/>
                  <a:gd name="connsiteY1" fmla="*/ 4140 h 10000"/>
                  <a:gd name="connsiteX2" fmla="*/ 9813 w 10701"/>
                  <a:gd name="connsiteY2" fmla="*/ 4452 h 10000"/>
                  <a:gd name="connsiteX3" fmla="*/ 9679 w 10701"/>
                  <a:gd name="connsiteY3" fmla="*/ 4742 h 10000"/>
                  <a:gd name="connsiteX4" fmla="*/ 9535 w 10701"/>
                  <a:gd name="connsiteY4" fmla="*/ 5010 h 10000"/>
                  <a:gd name="connsiteX5" fmla="*/ 9389 w 10701"/>
                  <a:gd name="connsiteY5" fmla="*/ 5259 h 10000"/>
                  <a:gd name="connsiteX6" fmla="*/ 9239 w 10701"/>
                  <a:gd name="connsiteY6" fmla="*/ 5508 h 10000"/>
                  <a:gd name="connsiteX7" fmla="*/ 9081 w 10701"/>
                  <a:gd name="connsiteY7" fmla="*/ 5735 h 10000"/>
                  <a:gd name="connsiteX8" fmla="*/ 8920 w 10701"/>
                  <a:gd name="connsiteY8" fmla="*/ 5923 h 10000"/>
                  <a:gd name="connsiteX9" fmla="*/ 8754 w 10701"/>
                  <a:gd name="connsiteY9" fmla="*/ 6106 h 10000"/>
                  <a:gd name="connsiteX10" fmla="*/ 8578 w 10701"/>
                  <a:gd name="connsiteY10" fmla="*/ 6273 h 10000"/>
                  <a:gd name="connsiteX11" fmla="*/ 8397 w 10701"/>
                  <a:gd name="connsiteY11" fmla="*/ 6397 h 10000"/>
                  <a:gd name="connsiteX12" fmla="*/ 8206 w 10701"/>
                  <a:gd name="connsiteY12" fmla="*/ 6521 h 10000"/>
                  <a:gd name="connsiteX13" fmla="*/ 8009 w 10701"/>
                  <a:gd name="connsiteY13" fmla="*/ 6603 h 10000"/>
                  <a:gd name="connsiteX14" fmla="*/ 7805 w 10701"/>
                  <a:gd name="connsiteY14" fmla="*/ 6688 h 10000"/>
                  <a:gd name="connsiteX15" fmla="*/ 7592 w 10701"/>
                  <a:gd name="connsiteY15" fmla="*/ 6729 h 10000"/>
                  <a:gd name="connsiteX16" fmla="*/ 7370 w 10701"/>
                  <a:gd name="connsiteY16" fmla="*/ 6729 h 10000"/>
                  <a:gd name="connsiteX17" fmla="*/ 7138 w 10701"/>
                  <a:gd name="connsiteY17" fmla="*/ 6710 h 10000"/>
                  <a:gd name="connsiteX18" fmla="*/ 6894 w 10701"/>
                  <a:gd name="connsiteY18" fmla="*/ 6668 h 10000"/>
                  <a:gd name="connsiteX19" fmla="*/ 6644 w 10701"/>
                  <a:gd name="connsiteY19" fmla="*/ 6603 h 10000"/>
                  <a:gd name="connsiteX20" fmla="*/ 6384 w 10701"/>
                  <a:gd name="connsiteY20" fmla="*/ 6502 h 10000"/>
                  <a:gd name="connsiteX21" fmla="*/ 6108 w 10701"/>
                  <a:gd name="connsiteY21" fmla="*/ 6357 h 10000"/>
                  <a:gd name="connsiteX22" fmla="*/ 5822 w 10701"/>
                  <a:gd name="connsiteY22" fmla="*/ 6190 h 10000"/>
                  <a:gd name="connsiteX23" fmla="*/ 5525 w 10701"/>
                  <a:gd name="connsiteY23" fmla="*/ 5986 h 10000"/>
                  <a:gd name="connsiteX24" fmla="*/ 5218 w 10701"/>
                  <a:gd name="connsiteY24" fmla="*/ 5755 h 10000"/>
                  <a:gd name="connsiteX25" fmla="*/ 4897 w 10701"/>
                  <a:gd name="connsiteY25" fmla="*/ 5488 h 10000"/>
                  <a:gd name="connsiteX26" fmla="*/ 4561 w 10701"/>
                  <a:gd name="connsiteY26" fmla="*/ 5175 h 10000"/>
                  <a:gd name="connsiteX27" fmla="*/ 4215 w 10701"/>
                  <a:gd name="connsiteY27" fmla="*/ 4823 h 10000"/>
                  <a:gd name="connsiteX28" fmla="*/ 3849 w 10701"/>
                  <a:gd name="connsiteY28" fmla="*/ 4428 h 10000"/>
                  <a:gd name="connsiteX29" fmla="*/ 3474 w 10701"/>
                  <a:gd name="connsiteY29" fmla="*/ 4017 h 10000"/>
                  <a:gd name="connsiteX30" fmla="*/ 3080 w 10701"/>
                  <a:gd name="connsiteY30" fmla="*/ 3541 h 10000"/>
                  <a:gd name="connsiteX31" fmla="*/ 2677 w 10701"/>
                  <a:gd name="connsiteY31" fmla="*/ 3046 h 10000"/>
                  <a:gd name="connsiteX32" fmla="*/ 2255 w 10701"/>
                  <a:gd name="connsiteY32" fmla="*/ 2505 h 10000"/>
                  <a:gd name="connsiteX33" fmla="*/ 1815 w 10701"/>
                  <a:gd name="connsiteY33" fmla="*/ 1904 h 10000"/>
                  <a:gd name="connsiteX34" fmla="*/ 1815 w 10701"/>
                  <a:gd name="connsiteY34" fmla="*/ 1904 h 10000"/>
                  <a:gd name="connsiteX35" fmla="*/ 1379 w 10701"/>
                  <a:gd name="connsiteY35" fmla="*/ 1326 h 10000"/>
                  <a:gd name="connsiteX36" fmla="*/ 959 w 10701"/>
                  <a:gd name="connsiteY36" fmla="*/ 827 h 10000"/>
                  <a:gd name="connsiteX37" fmla="*/ 555 w 10701"/>
                  <a:gd name="connsiteY37" fmla="*/ 371 h 10000"/>
                  <a:gd name="connsiteX38" fmla="*/ 169 w 10701"/>
                  <a:gd name="connsiteY38" fmla="*/ 0 h 10000"/>
                  <a:gd name="connsiteX39" fmla="*/ 0 w 10701"/>
                  <a:gd name="connsiteY39" fmla="*/ 183 h 10000"/>
                  <a:gd name="connsiteX40" fmla="*/ 130 w 10701"/>
                  <a:gd name="connsiteY40" fmla="*/ 10000 h 10000"/>
                  <a:gd name="connsiteX41" fmla="*/ 9978 w 10701"/>
                  <a:gd name="connsiteY41" fmla="*/ 7694 h 10000"/>
                  <a:gd name="connsiteX42" fmla="*/ 9957 w 10701"/>
                  <a:gd name="connsiteY42" fmla="*/ 4118 h 10000"/>
                  <a:gd name="connsiteX43" fmla="*/ 9957 w 10701"/>
                  <a:gd name="connsiteY43" fmla="*/ 4118 h 10000"/>
                  <a:gd name="connsiteX44" fmla="*/ 9950 w 10701"/>
                  <a:gd name="connsiteY44" fmla="*/ 4140 h 10000"/>
                  <a:gd name="connsiteX45" fmla="*/ 9950 w 10701"/>
                  <a:gd name="connsiteY45" fmla="*/ 4140 h 10000"/>
                  <a:gd name="connsiteX0" fmla="*/ 9950 w 9978"/>
                  <a:gd name="connsiteY0" fmla="*/ 4140 h 10000"/>
                  <a:gd name="connsiteX1" fmla="*/ 9950 w 9978"/>
                  <a:gd name="connsiteY1" fmla="*/ 4140 h 10000"/>
                  <a:gd name="connsiteX2" fmla="*/ 9813 w 9978"/>
                  <a:gd name="connsiteY2" fmla="*/ 4452 h 10000"/>
                  <a:gd name="connsiteX3" fmla="*/ 9679 w 9978"/>
                  <a:gd name="connsiteY3" fmla="*/ 4742 h 10000"/>
                  <a:gd name="connsiteX4" fmla="*/ 9535 w 9978"/>
                  <a:gd name="connsiteY4" fmla="*/ 5010 h 10000"/>
                  <a:gd name="connsiteX5" fmla="*/ 9389 w 9978"/>
                  <a:gd name="connsiteY5" fmla="*/ 5259 h 10000"/>
                  <a:gd name="connsiteX6" fmla="*/ 9239 w 9978"/>
                  <a:gd name="connsiteY6" fmla="*/ 5508 h 10000"/>
                  <a:gd name="connsiteX7" fmla="*/ 9081 w 9978"/>
                  <a:gd name="connsiteY7" fmla="*/ 5735 h 10000"/>
                  <a:gd name="connsiteX8" fmla="*/ 8920 w 9978"/>
                  <a:gd name="connsiteY8" fmla="*/ 5923 h 10000"/>
                  <a:gd name="connsiteX9" fmla="*/ 8754 w 9978"/>
                  <a:gd name="connsiteY9" fmla="*/ 6106 h 10000"/>
                  <a:gd name="connsiteX10" fmla="*/ 8578 w 9978"/>
                  <a:gd name="connsiteY10" fmla="*/ 6273 h 10000"/>
                  <a:gd name="connsiteX11" fmla="*/ 8397 w 9978"/>
                  <a:gd name="connsiteY11" fmla="*/ 6397 h 10000"/>
                  <a:gd name="connsiteX12" fmla="*/ 8206 w 9978"/>
                  <a:gd name="connsiteY12" fmla="*/ 6521 h 10000"/>
                  <a:gd name="connsiteX13" fmla="*/ 8009 w 9978"/>
                  <a:gd name="connsiteY13" fmla="*/ 6603 h 10000"/>
                  <a:gd name="connsiteX14" fmla="*/ 7805 w 9978"/>
                  <a:gd name="connsiteY14" fmla="*/ 6688 h 10000"/>
                  <a:gd name="connsiteX15" fmla="*/ 7592 w 9978"/>
                  <a:gd name="connsiteY15" fmla="*/ 6729 h 10000"/>
                  <a:gd name="connsiteX16" fmla="*/ 7370 w 9978"/>
                  <a:gd name="connsiteY16" fmla="*/ 6729 h 10000"/>
                  <a:gd name="connsiteX17" fmla="*/ 7138 w 9978"/>
                  <a:gd name="connsiteY17" fmla="*/ 6710 h 10000"/>
                  <a:gd name="connsiteX18" fmla="*/ 6894 w 9978"/>
                  <a:gd name="connsiteY18" fmla="*/ 6668 h 10000"/>
                  <a:gd name="connsiteX19" fmla="*/ 6644 w 9978"/>
                  <a:gd name="connsiteY19" fmla="*/ 6603 h 10000"/>
                  <a:gd name="connsiteX20" fmla="*/ 6384 w 9978"/>
                  <a:gd name="connsiteY20" fmla="*/ 6502 h 10000"/>
                  <a:gd name="connsiteX21" fmla="*/ 6108 w 9978"/>
                  <a:gd name="connsiteY21" fmla="*/ 6357 h 10000"/>
                  <a:gd name="connsiteX22" fmla="*/ 5822 w 9978"/>
                  <a:gd name="connsiteY22" fmla="*/ 6190 h 10000"/>
                  <a:gd name="connsiteX23" fmla="*/ 5525 w 9978"/>
                  <a:gd name="connsiteY23" fmla="*/ 5986 h 10000"/>
                  <a:gd name="connsiteX24" fmla="*/ 5218 w 9978"/>
                  <a:gd name="connsiteY24" fmla="*/ 5755 h 10000"/>
                  <a:gd name="connsiteX25" fmla="*/ 4897 w 9978"/>
                  <a:gd name="connsiteY25" fmla="*/ 5488 h 10000"/>
                  <a:gd name="connsiteX26" fmla="*/ 4561 w 9978"/>
                  <a:gd name="connsiteY26" fmla="*/ 5175 h 10000"/>
                  <a:gd name="connsiteX27" fmla="*/ 4215 w 9978"/>
                  <a:gd name="connsiteY27" fmla="*/ 4823 h 10000"/>
                  <a:gd name="connsiteX28" fmla="*/ 3849 w 9978"/>
                  <a:gd name="connsiteY28" fmla="*/ 4428 h 10000"/>
                  <a:gd name="connsiteX29" fmla="*/ 3474 w 9978"/>
                  <a:gd name="connsiteY29" fmla="*/ 4017 h 10000"/>
                  <a:gd name="connsiteX30" fmla="*/ 3080 w 9978"/>
                  <a:gd name="connsiteY30" fmla="*/ 3541 h 10000"/>
                  <a:gd name="connsiteX31" fmla="*/ 2677 w 9978"/>
                  <a:gd name="connsiteY31" fmla="*/ 3046 h 10000"/>
                  <a:gd name="connsiteX32" fmla="*/ 2255 w 9978"/>
                  <a:gd name="connsiteY32" fmla="*/ 2505 h 10000"/>
                  <a:gd name="connsiteX33" fmla="*/ 1815 w 9978"/>
                  <a:gd name="connsiteY33" fmla="*/ 1904 h 10000"/>
                  <a:gd name="connsiteX34" fmla="*/ 1815 w 9978"/>
                  <a:gd name="connsiteY34" fmla="*/ 1904 h 10000"/>
                  <a:gd name="connsiteX35" fmla="*/ 1379 w 9978"/>
                  <a:gd name="connsiteY35" fmla="*/ 1326 h 10000"/>
                  <a:gd name="connsiteX36" fmla="*/ 959 w 9978"/>
                  <a:gd name="connsiteY36" fmla="*/ 827 h 10000"/>
                  <a:gd name="connsiteX37" fmla="*/ 555 w 9978"/>
                  <a:gd name="connsiteY37" fmla="*/ 371 h 10000"/>
                  <a:gd name="connsiteX38" fmla="*/ 169 w 9978"/>
                  <a:gd name="connsiteY38" fmla="*/ 0 h 10000"/>
                  <a:gd name="connsiteX39" fmla="*/ 0 w 9978"/>
                  <a:gd name="connsiteY39" fmla="*/ 183 h 10000"/>
                  <a:gd name="connsiteX40" fmla="*/ 130 w 9978"/>
                  <a:gd name="connsiteY40" fmla="*/ 10000 h 10000"/>
                  <a:gd name="connsiteX41" fmla="*/ 9978 w 9978"/>
                  <a:gd name="connsiteY41" fmla="*/ 7694 h 10000"/>
                  <a:gd name="connsiteX42" fmla="*/ 9957 w 9978"/>
                  <a:gd name="connsiteY42" fmla="*/ 4118 h 10000"/>
                  <a:gd name="connsiteX43" fmla="*/ 9957 w 9978"/>
                  <a:gd name="connsiteY43" fmla="*/ 4118 h 10000"/>
                  <a:gd name="connsiteX44" fmla="*/ 9950 w 9978"/>
                  <a:gd name="connsiteY44" fmla="*/ 4140 h 10000"/>
                  <a:gd name="connsiteX45" fmla="*/ 9950 w 9978"/>
                  <a:gd name="connsiteY45" fmla="*/ 4140 h 10000"/>
                  <a:gd name="connsiteX0" fmla="*/ 9972 w 10000"/>
                  <a:gd name="connsiteY0" fmla="*/ 4140 h 10000"/>
                  <a:gd name="connsiteX1" fmla="*/ 9972 w 10000"/>
                  <a:gd name="connsiteY1" fmla="*/ 4140 h 10000"/>
                  <a:gd name="connsiteX2" fmla="*/ 9835 w 10000"/>
                  <a:gd name="connsiteY2" fmla="*/ 4452 h 10000"/>
                  <a:gd name="connsiteX3" fmla="*/ 9700 w 10000"/>
                  <a:gd name="connsiteY3" fmla="*/ 4742 h 10000"/>
                  <a:gd name="connsiteX4" fmla="*/ 9556 w 10000"/>
                  <a:gd name="connsiteY4" fmla="*/ 5010 h 10000"/>
                  <a:gd name="connsiteX5" fmla="*/ 9410 w 10000"/>
                  <a:gd name="connsiteY5" fmla="*/ 5259 h 10000"/>
                  <a:gd name="connsiteX6" fmla="*/ 9259 w 10000"/>
                  <a:gd name="connsiteY6" fmla="*/ 5508 h 10000"/>
                  <a:gd name="connsiteX7" fmla="*/ 9101 w 10000"/>
                  <a:gd name="connsiteY7" fmla="*/ 5735 h 10000"/>
                  <a:gd name="connsiteX8" fmla="*/ 8940 w 10000"/>
                  <a:gd name="connsiteY8" fmla="*/ 5923 h 10000"/>
                  <a:gd name="connsiteX9" fmla="*/ 8773 w 10000"/>
                  <a:gd name="connsiteY9" fmla="*/ 6106 h 10000"/>
                  <a:gd name="connsiteX10" fmla="*/ 8597 w 10000"/>
                  <a:gd name="connsiteY10" fmla="*/ 6273 h 10000"/>
                  <a:gd name="connsiteX11" fmla="*/ 8416 w 10000"/>
                  <a:gd name="connsiteY11" fmla="*/ 6397 h 10000"/>
                  <a:gd name="connsiteX12" fmla="*/ 8224 w 10000"/>
                  <a:gd name="connsiteY12" fmla="*/ 6521 h 10000"/>
                  <a:gd name="connsiteX13" fmla="*/ 8027 w 10000"/>
                  <a:gd name="connsiteY13" fmla="*/ 6603 h 10000"/>
                  <a:gd name="connsiteX14" fmla="*/ 7822 w 10000"/>
                  <a:gd name="connsiteY14" fmla="*/ 6688 h 10000"/>
                  <a:gd name="connsiteX15" fmla="*/ 7609 w 10000"/>
                  <a:gd name="connsiteY15" fmla="*/ 6729 h 10000"/>
                  <a:gd name="connsiteX16" fmla="*/ 7386 w 10000"/>
                  <a:gd name="connsiteY16" fmla="*/ 6729 h 10000"/>
                  <a:gd name="connsiteX17" fmla="*/ 7154 w 10000"/>
                  <a:gd name="connsiteY17" fmla="*/ 6710 h 10000"/>
                  <a:gd name="connsiteX18" fmla="*/ 6909 w 10000"/>
                  <a:gd name="connsiteY18" fmla="*/ 6668 h 10000"/>
                  <a:gd name="connsiteX19" fmla="*/ 6659 w 10000"/>
                  <a:gd name="connsiteY19" fmla="*/ 6603 h 10000"/>
                  <a:gd name="connsiteX20" fmla="*/ 6398 w 10000"/>
                  <a:gd name="connsiteY20" fmla="*/ 6502 h 10000"/>
                  <a:gd name="connsiteX21" fmla="*/ 6121 w 10000"/>
                  <a:gd name="connsiteY21" fmla="*/ 6357 h 10000"/>
                  <a:gd name="connsiteX22" fmla="*/ 5835 w 10000"/>
                  <a:gd name="connsiteY22" fmla="*/ 6190 h 10000"/>
                  <a:gd name="connsiteX23" fmla="*/ 5537 w 10000"/>
                  <a:gd name="connsiteY23" fmla="*/ 5986 h 10000"/>
                  <a:gd name="connsiteX24" fmla="*/ 5230 w 10000"/>
                  <a:gd name="connsiteY24" fmla="*/ 5755 h 10000"/>
                  <a:gd name="connsiteX25" fmla="*/ 4908 w 10000"/>
                  <a:gd name="connsiteY25" fmla="*/ 5488 h 10000"/>
                  <a:gd name="connsiteX26" fmla="*/ 4571 w 10000"/>
                  <a:gd name="connsiteY26" fmla="*/ 5175 h 10000"/>
                  <a:gd name="connsiteX27" fmla="*/ 4224 w 10000"/>
                  <a:gd name="connsiteY27" fmla="*/ 4823 h 10000"/>
                  <a:gd name="connsiteX28" fmla="*/ 3857 w 10000"/>
                  <a:gd name="connsiteY28" fmla="*/ 4428 h 10000"/>
                  <a:gd name="connsiteX29" fmla="*/ 3482 w 10000"/>
                  <a:gd name="connsiteY29" fmla="*/ 4017 h 10000"/>
                  <a:gd name="connsiteX30" fmla="*/ 3087 w 10000"/>
                  <a:gd name="connsiteY30" fmla="*/ 3541 h 10000"/>
                  <a:gd name="connsiteX31" fmla="*/ 2683 w 10000"/>
                  <a:gd name="connsiteY31" fmla="*/ 3046 h 10000"/>
                  <a:gd name="connsiteX32" fmla="*/ 2260 w 10000"/>
                  <a:gd name="connsiteY32" fmla="*/ 2505 h 10000"/>
                  <a:gd name="connsiteX33" fmla="*/ 1819 w 10000"/>
                  <a:gd name="connsiteY33" fmla="*/ 1904 h 10000"/>
                  <a:gd name="connsiteX34" fmla="*/ 1819 w 10000"/>
                  <a:gd name="connsiteY34" fmla="*/ 1904 h 10000"/>
                  <a:gd name="connsiteX35" fmla="*/ 1382 w 10000"/>
                  <a:gd name="connsiteY35" fmla="*/ 1326 h 10000"/>
                  <a:gd name="connsiteX36" fmla="*/ 961 w 10000"/>
                  <a:gd name="connsiteY36" fmla="*/ 827 h 10000"/>
                  <a:gd name="connsiteX37" fmla="*/ 556 w 10000"/>
                  <a:gd name="connsiteY37" fmla="*/ 371 h 10000"/>
                  <a:gd name="connsiteX38" fmla="*/ 169 w 10000"/>
                  <a:gd name="connsiteY38" fmla="*/ 0 h 10000"/>
                  <a:gd name="connsiteX39" fmla="*/ 0 w 10000"/>
                  <a:gd name="connsiteY39" fmla="*/ 183 h 10000"/>
                  <a:gd name="connsiteX40" fmla="*/ 130 w 10000"/>
                  <a:gd name="connsiteY40" fmla="*/ 10000 h 10000"/>
                  <a:gd name="connsiteX41" fmla="*/ 10000 w 10000"/>
                  <a:gd name="connsiteY41" fmla="*/ 7694 h 10000"/>
                  <a:gd name="connsiteX42" fmla="*/ 9979 w 10000"/>
                  <a:gd name="connsiteY42" fmla="*/ 4118 h 10000"/>
                  <a:gd name="connsiteX43" fmla="*/ 9979 w 10000"/>
                  <a:gd name="connsiteY43" fmla="*/ 4118 h 10000"/>
                  <a:gd name="connsiteX44" fmla="*/ 9972 w 10000"/>
                  <a:gd name="connsiteY44" fmla="*/ 4140 h 10000"/>
                  <a:gd name="connsiteX45" fmla="*/ 9972 w 10000"/>
                  <a:gd name="connsiteY45" fmla="*/ 4140 h 10000"/>
                  <a:gd name="connsiteX0" fmla="*/ 9972 w 10000"/>
                  <a:gd name="connsiteY0" fmla="*/ 4140 h 10073"/>
                  <a:gd name="connsiteX1" fmla="*/ 9972 w 10000"/>
                  <a:gd name="connsiteY1" fmla="*/ 4140 h 10073"/>
                  <a:gd name="connsiteX2" fmla="*/ 9835 w 10000"/>
                  <a:gd name="connsiteY2" fmla="*/ 4452 h 10073"/>
                  <a:gd name="connsiteX3" fmla="*/ 9700 w 10000"/>
                  <a:gd name="connsiteY3" fmla="*/ 4742 h 10073"/>
                  <a:gd name="connsiteX4" fmla="*/ 9556 w 10000"/>
                  <a:gd name="connsiteY4" fmla="*/ 5010 h 10073"/>
                  <a:gd name="connsiteX5" fmla="*/ 9410 w 10000"/>
                  <a:gd name="connsiteY5" fmla="*/ 5259 h 10073"/>
                  <a:gd name="connsiteX6" fmla="*/ 9259 w 10000"/>
                  <a:gd name="connsiteY6" fmla="*/ 5508 h 10073"/>
                  <a:gd name="connsiteX7" fmla="*/ 9101 w 10000"/>
                  <a:gd name="connsiteY7" fmla="*/ 5735 h 10073"/>
                  <a:gd name="connsiteX8" fmla="*/ 8940 w 10000"/>
                  <a:gd name="connsiteY8" fmla="*/ 5923 h 10073"/>
                  <a:gd name="connsiteX9" fmla="*/ 8773 w 10000"/>
                  <a:gd name="connsiteY9" fmla="*/ 6106 h 10073"/>
                  <a:gd name="connsiteX10" fmla="*/ 8597 w 10000"/>
                  <a:gd name="connsiteY10" fmla="*/ 6273 h 10073"/>
                  <a:gd name="connsiteX11" fmla="*/ 8416 w 10000"/>
                  <a:gd name="connsiteY11" fmla="*/ 6397 h 10073"/>
                  <a:gd name="connsiteX12" fmla="*/ 8224 w 10000"/>
                  <a:gd name="connsiteY12" fmla="*/ 6521 h 10073"/>
                  <a:gd name="connsiteX13" fmla="*/ 8027 w 10000"/>
                  <a:gd name="connsiteY13" fmla="*/ 6603 h 10073"/>
                  <a:gd name="connsiteX14" fmla="*/ 7822 w 10000"/>
                  <a:gd name="connsiteY14" fmla="*/ 6688 h 10073"/>
                  <a:gd name="connsiteX15" fmla="*/ 7609 w 10000"/>
                  <a:gd name="connsiteY15" fmla="*/ 6729 h 10073"/>
                  <a:gd name="connsiteX16" fmla="*/ 7386 w 10000"/>
                  <a:gd name="connsiteY16" fmla="*/ 6729 h 10073"/>
                  <a:gd name="connsiteX17" fmla="*/ 7154 w 10000"/>
                  <a:gd name="connsiteY17" fmla="*/ 6710 h 10073"/>
                  <a:gd name="connsiteX18" fmla="*/ 6909 w 10000"/>
                  <a:gd name="connsiteY18" fmla="*/ 6668 h 10073"/>
                  <a:gd name="connsiteX19" fmla="*/ 6659 w 10000"/>
                  <a:gd name="connsiteY19" fmla="*/ 6603 h 10073"/>
                  <a:gd name="connsiteX20" fmla="*/ 6398 w 10000"/>
                  <a:gd name="connsiteY20" fmla="*/ 6502 h 10073"/>
                  <a:gd name="connsiteX21" fmla="*/ 6121 w 10000"/>
                  <a:gd name="connsiteY21" fmla="*/ 6357 h 10073"/>
                  <a:gd name="connsiteX22" fmla="*/ 5835 w 10000"/>
                  <a:gd name="connsiteY22" fmla="*/ 6190 h 10073"/>
                  <a:gd name="connsiteX23" fmla="*/ 5537 w 10000"/>
                  <a:gd name="connsiteY23" fmla="*/ 5986 h 10073"/>
                  <a:gd name="connsiteX24" fmla="*/ 5230 w 10000"/>
                  <a:gd name="connsiteY24" fmla="*/ 5755 h 10073"/>
                  <a:gd name="connsiteX25" fmla="*/ 4908 w 10000"/>
                  <a:gd name="connsiteY25" fmla="*/ 5488 h 10073"/>
                  <a:gd name="connsiteX26" fmla="*/ 4571 w 10000"/>
                  <a:gd name="connsiteY26" fmla="*/ 5175 h 10073"/>
                  <a:gd name="connsiteX27" fmla="*/ 4224 w 10000"/>
                  <a:gd name="connsiteY27" fmla="*/ 4823 h 10073"/>
                  <a:gd name="connsiteX28" fmla="*/ 3857 w 10000"/>
                  <a:gd name="connsiteY28" fmla="*/ 4428 h 10073"/>
                  <a:gd name="connsiteX29" fmla="*/ 3482 w 10000"/>
                  <a:gd name="connsiteY29" fmla="*/ 4017 h 10073"/>
                  <a:gd name="connsiteX30" fmla="*/ 3087 w 10000"/>
                  <a:gd name="connsiteY30" fmla="*/ 3541 h 10073"/>
                  <a:gd name="connsiteX31" fmla="*/ 2683 w 10000"/>
                  <a:gd name="connsiteY31" fmla="*/ 3046 h 10073"/>
                  <a:gd name="connsiteX32" fmla="*/ 2260 w 10000"/>
                  <a:gd name="connsiteY32" fmla="*/ 2505 h 10073"/>
                  <a:gd name="connsiteX33" fmla="*/ 1819 w 10000"/>
                  <a:gd name="connsiteY33" fmla="*/ 1904 h 10073"/>
                  <a:gd name="connsiteX34" fmla="*/ 1819 w 10000"/>
                  <a:gd name="connsiteY34" fmla="*/ 1904 h 10073"/>
                  <a:gd name="connsiteX35" fmla="*/ 1382 w 10000"/>
                  <a:gd name="connsiteY35" fmla="*/ 1326 h 10073"/>
                  <a:gd name="connsiteX36" fmla="*/ 961 w 10000"/>
                  <a:gd name="connsiteY36" fmla="*/ 827 h 10073"/>
                  <a:gd name="connsiteX37" fmla="*/ 556 w 10000"/>
                  <a:gd name="connsiteY37" fmla="*/ 371 h 10073"/>
                  <a:gd name="connsiteX38" fmla="*/ 169 w 10000"/>
                  <a:gd name="connsiteY38" fmla="*/ 0 h 10073"/>
                  <a:gd name="connsiteX39" fmla="*/ 0 w 10000"/>
                  <a:gd name="connsiteY39" fmla="*/ 183 h 10073"/>
                  <a:gd name="connsiteX40" fmla="*/ 118 w 10000"/>
                  <a:gd name="connsiteY40" fmla="*/ 10073 h 10073"/>
                  <a:gd name="connsiteX41" fmla="*/ 10000 w 10000"/>
                  <a:gd name="connsiteY41" fmla="*/ 7694 h 10073"/>
                  <a:gd name="connsiteX42" fmla="*/ 9979 w 10000"/>
                  <a:gd name="connsiteY42" fmla="*/ 4118 h 10073"/>
                  <a:gd name="connsiteX43" fmla="*/ 9979 w 10000"/>
                  <a:gd name="connsiteY43" fmla="*/ 4118 h 10073"/>
                  <a:gd name="connsiteX44" fmla="*/ 9972 w 10000"/>
                  <a:gd name="connsiteY44" fmla="*/ 4140 h 10073"/>
                  <a:gd name="connsiteX45" fmla="*/ 9972 w 10000"/>
                  <a:gd name="connsiteY45" fmla="*/ 4140 h 10073"/>
                  <a:gd name="connsiteX0" fmla="*/ 9979 w 10007"/>
                  <a:gd name="connsiteY0" fmla="*/ 4581 h 10514"/>
                  <a:gd name="connsiteX1" fmla="*/ 9979 w 10007"/>
                  <a:gd name="connsiteY1" fmla="*/ 4581 h 10514"/>
                  <a:gd name="connsiteX2" fmla="*/ 9842 w 10007"/>
                  <a:gd name="connsiteY2" fmla="*/ 4893 h 10514"/>
                  <a:gd name="connsiteX3" fmla="*/ 9707 w 10007"/>
                  <a:gd name="connsiteY3" fmla="*/ 5183 h 10514"/>
                  <a:gd name="connsiteX4" fmla="*/ 9563 w 10007"/>
                  <a:gd name="connsiteY4" fmla="*/ 5451 h 10514"/>
                  <a:gd name="connsiteX5" fmla="*/ 9417 w 10007"/>
                  <a:gd name="connsiteY5" fmla="*/ 5700 h 10514"/>
                  <a:gd name="connsiteX6" fmla="*/ 9266 w 10007"/>
                  <a:gd name="connsiteY6" fmla="*/ 5949 h 10514"/>
                  <a:gd name="connsiteX7" fmla="*/ 9108 w 10007"/>
                  <a:gd name="connsiteY7" fmla="*/ 6176 h 10514"/>
                  <a:gd name="connsiteX8" fmla="*/ 8947 w 10007"/>
                  <a:gd name="connsiteY8" fmla="*/ 6364 h 10514"/>
                  <a:gd name="connsiteX9" fmla="*/ 8780 w 10007"/>
                  <a:gd name="connsiteY9" fmla="*/ 6547 h 10514"/>
                  <a:gd name="connsiteX10" fmla="*/ 8604 w 10007"/>
                  <a:gd name="connsiteY10" fmla="*/ 6714 h 10514"/>
                  <a:gd name="connsiteX11" fmla="*/ 8423 w 10007"/>
                  <a:gd name="connsiteY11" fmla="*/ 6838 h 10514"/>
                  <a:gd name="connsiteX12" fmla="*/ 8231 w 10007"/>
                  <a:gd name="connsiteY12" fmla="*/ 6962 h 10514"/>
                  <a:gd name="connsiteX13" fmla="*/ 8034 w 10007"/>
                  <a:gd name="connsiteY13" fmla="*/ 7044 h 10514"/>
                  <a:gd name="connsiteX14" fmla="*/ 7829 w 10007"/>
                  <a:gd name="connsiteY14" fmla="*/ 7129 h 10514"/>
                  <a:gd name="connsiteX15" fmla="*/ 7616 w 10007"/>
                  <a:gd name="connsiteY15" fmla="*/ 7170 h 10514"/>
                  <a:gd name="connsiteX16" fmla="*/ 7393 w 10007"/>
                  <a:gd name="connsiteY16" fmla="*/ 7170 h 10514"/>
                  <a:gd name="connsiteX17" fmla="*/ 7161 w 10007"/>
                  <a:gd name="connsiteY17" fmla="*/ 7151 h 10514"/>
                  <a:gd name="connsiteX18" fmla="*/ 6916 w 10007"/>
                  <a:gd name="connsiteY18" fmla="*/ 7109 h 10514"/>
                  <a:gd name="connsiteX19" fmla="*/ 6666 w 10007"/>
                  <a:gd name="connsiteY19" fmla="*/ 7044 h 10514"/>
                  <a:gd name="connsiteX20" fmla="*/ 6405 w 10007"/>
                  <a:gd name="connsiteY20" fmla="*/ 6943 h 10514"/>
                  <a:gd name="connsiteX21" fmla="*/ 6128 w 10007"/>
                  <a:gd name="connsiteY21" fmla="*/ 6798 h 10514"/>
                  <a:gd name="connsiteX22" fmla="*/ 5842 w 10007"/>
                  <a:gd name="connsiteY22" fmla="*/ 6631 h 10514"/>
                  <a:gd name="connsiteX23" fmla="*/ 5544 w 10007"/>
                  <a:gd name="connsiteY23" fmla="*/ 6427 h 10514"/>
                  <a:gd name="connsiteX24" fmla="*/ 5237 w 10007"/>
                  <a:gd name="connsiteY24" fmla="*/ 6196 h 10514"/>
                  <a:gd name="connsiteX25" fmla="*/ 4915 w 10007"/>
                  <a:gd name="connsiteY25" fmla="*/ 5929 h 10514"/>
                  <a:gd name="connsiteX26" fmla="*/ 4578 w 10007"/>
                  <a:gd name="connsiteY26" fmla="*/ 5616 h 10514"/>
                  <a:gd name="connsiteX27" fmla="*/ 4231 w 10007"/>
                  <a:gd name="connsiteY27" fmla="*/ 5264 h 10514"/>
                  <a:gd name="connsiteX28" fmla="*/ 3864 w 10007"/>
                  <a:gd name="connsiteY28" fmla="*/ 4869 h 10514"/>
                  <a:gd name="connsiteX29" fmla="*/ 3489 w 10007"/>
                  <a:gd name="connsiteY29" fmla="*/ 4458 h 10514"/>
                  <a:gd name="connsiteX30" fmla="*/ 3094 w 10007"/>
                  <a:gd name="connsiteY30" fmla="*/ 3982 h 10514"/>
                  <a:gd name="connsiteX31" fmla="*/ 2690 w 10007"/>
                  <a:gd name="connsiteY31" fmla="*/ 3487 h 10514"/>
                  <a:gd name="connsiteX32" fmla="*/ 2267 w 10007"/>
                  <a:gd name="connsiteY32" fmla="*/ 2946 h 10514"/>
                  <a:gd name="connsiteX33" fmla="*/ 1826 w 10007"/>
                  <a:gd name="connsiteY33" fmla="*/ 2345 h 10514"/>
                  <a:gd name="connsiteX34" fmla="*/ 1826 w 10007"/>
                  <a:gd name="connsiteY34" fmla="*/ 2345 h 10514"/>
                  <a:gd name="connsiteX35" fmla="*/ 1389 w 10007"/>
                  <a:gd name="connsiteY35" fmla="*/ 1767 h 10514"/>
                  <a:gd name="connsiteX36" fmla="*/ 968 w 10007"/>
                  <a:gd name="connsiteY36" fmla="*/ 1268 h 10514"/>
                  <a:gd name="connsiteX37" fmla="*/ 563 w 10007"/>
                  <a:gd name="connsiteY37" fmla="*/ 812 h 10514"/>
                  <a:gd name="connsiteX38" fmla="*/ 176 w 10007"/>
                  <a:gd name="connsiteY38" fmla="*/ 441 h 10514"/>
                  <a:gd name="connsiteX39" fmla="*/ 0 w 10007"/>
                  <a:gd name="connsiteY39" fmla="*/ 0 h 10514"/>
                  <a:gd name="connsiteX40" fmla="*/ 125 w 10007"/>
                  <a:gd name="connsiteY40" fmla="*/ 10514 h 10514"/>
                  <a:gd name="connsiteX41" fmla="*/ 10007 w 10007"/>
                  <a:gd name="connsiteY41" fmla="*/ 8135 h 10514"/>
                  <a:gd name="connsiteX42" fmla="*/ 9986 w 10007"/>
                  <a:gd name="connsiteY42" fmla="*/ 4559 h 10514"/>
                  <a:gd name="connsiteX43" fmla="*/ 9986 w 10007"/>
                  <a:gd name="connsiteY43" fmla="*/ 4559 h 10514"/>
                  <a:gd name="connsiteX44" fmla="*/ 9979 w 10007"/>
                  <a:gd name="connsiteY44" fmla="*/ 4581 h 10514"/>
                  <a:gd name="connsiteX45" fmla="*/ 9979 w 10007"/>
                  <a:gd name="connsiteY45" fmla="*/ 4581 h 10514"/>
                  <a:gd name="connsiteX0" fmla="*/ 9979 w 10007"/>
                  <a:gd name="connsiteY0" fmla="*/ 4581 h 9215"/>
                  <a:gd name="connsiteX1" fmla="*/ 9979 w 10007"/>
                  <a:gd name="connsiteY1" fmla="*/ 4581 h 9215"/>
                  <a:gd name="connsiteX2" fmla="*/ 9842 w 10007"/>
                  <a:gd name="connsiteY2" fmla="*/ 4893 h 9215"/>
                  <a:gd name="connsiteX3" fmla="*/ 9707 w 10007"/>
                  <a:gd name="connsiteY3" fmla="*/ 5183 h 9215"/>
                  <a:gd name="connsiteX4" fmla="*/ 9563 w 10007"/>
                  <a:gd name="connsiteY4" fmla="*/ 5451 h 9215"/>
                  <a:gd name="connsiteX5" fmla="*/ 9417 w 10007"/>
                  <a:gd name="connsiteY5" fmla="*/ 5700 h 9215"/>
                  <a:gd name="connsiteX6" fmla="*/ 9266 w 10007"/>
                  <a:gd name="connsiteY6" fmla="*/ 5949 h 9215"/>
                  <a:gd name="connsiteX7" fmla="*/ 9108 w 10007"/>
                  <a:gd name="connsiteY7" fmla="*/ 6176 h 9215"/>
                  <a:gd name="connsiteX8" fmla="*/ 8947 w 10007"/>
                  <a:gd name="connsiteY8" fmla="*/ 6364 h 9215"/>
                  <a:gd name="connsiteX9" fmla="*/ 8780 w 10007"/>
                  <a:gd name="connsiteY9" fmla="*/ 6547 h 9215"/>
                  <a:gd name="connsiteX10" fmla="*/ 8604 w 10007"/>
                  <a:gd name="connsiteY10" fmla="*/ 6714 h 9215"/>
                  <a:gd name="connsiteX11" fmla="*/ 8423 w 10007"/>
                  <a:gd name="connsiteY11" fmla="*/ 6838 h 9215"/>
                  <a:gd name="connsiteX12" fmla="*/ 8231 w 10007"/>
                  <a:gd name="connsiteY12" fmla="*/ 6962 h 9215"/>
                  <a:gd name="connsiteX13" fmla="*/ 8034 w 10007"/>
                  <a:gd name="connsiteY13" fmla="*/ 7044 h 9215"/>
                  <a:gd name="connsiteX14" fmla="*/ 7829 w 10007"/>
                  <a:gd name="connsiteY14" fmla="*/ 7129 h 9215"/>
                  <a:gd name="connsiteX15" fmla="*/ 7616 w 10007"/>
                  <a:gd name="connsiteY15" fmla="*/ 7170 h 9215"/>
                  <a:gd name="connsiteX16" fmla="*/ 7393 w 10007"/>
                  <a:gd name="connsiteY16" fmla="*/ 7170 h 9215"/>
                  <a:gd name="connsiteX17" fmla="*/ 7161 w 10007"/>
                  <a:gd name="connsiteY17" fmla="*/ 7151 h 9215"/>
                  <a:gd name="connsiteX18" fmla="*/ 6916 w 10007"/>
                  <a:gd name="connsiteY18" fmla="*/ 7109 h 9215"/>
                  <a:gd name="connsiteX19" fmla="*/ 6666 w 10007"/>
                  <a:gd name="connsiteY19" fmla="*/ 7044 h 9215"/>
                  <a:gd name="connsiteX20" fmla="*/ 6405 w 10007"/>
                  <a:gd name="connsiteY20" fmla="*/ 6943 h 9215"/>
                  <a:gd name="connsiteX21" fmla="*/ 6128 w 10007"/>
                  <a:gd name="connsiteY21" fmla="*/ 6798 h 9215"/>
                  <a:gd name="connsiteX22" fmla="*/ 5842 w 10007"/>
                  <a:gd name="connsiteY22" fmla="*/ 6631 h 9215"/>
                  <a:gd name="connsiteX23" fmla="*/ 5544 w 10007"/>
                  <a:gd name="connsiteY23" fmla="*/ 6427 h 9215"/>
                  <a:gd name="connsiteX24" fmla="*/ 5237 w 10007"/>
                  <a:gd name="connsiteY24" fmla="*/ 6196 h 9215"/>
                  <a:gd name="connsiteX25" fmla="*/ 4915 w 10007"/>
                  <a:gd name="connsiteY25" fmla="*/ 5929 h 9215"/>
                  <a:gd name="connsiteX26" fmla="*/ 4578 w 10007"/>
                  <a:gd name="connsiteY26" fmla="*/ 5616 h 9215"/>
                  <a:gd name="connsiteX27" fmla="*/ 4231 w 10007"/>
                  <a:gd name="connsiteY27" fmla="*/ 5264 h 9215"/>
                  <a:gd name="connsiteX28" fmla="*/ 3864 w 10007"/>
                  <a:gd name="connsiteY28" fmla="*/ 4869 h 9215"/>
                  <a:gd name="connsiteX29" fmla="*/ 3489 w 10007"/>
                  <a:gd name="connsiteY29" fmla="*/ 4458 h 9215"/>
                  <a:gd name="connsiteX30" fmla="*/ 3094 w 10007"/>
                  <a:gd name="connsiteY30" fmla="*/ 3982 h 9215"/>
                  <a:gd name="connsiteX31" fmla="*/ 2690 w 10007"/>
                  <a:gd name="connsiteY31" fmla="*/ 3487 h 9215"/>
                  <a:gd name="connsiteX32" fmla="*/ 2267 w 10007"/>
                  <a:gd name="connsiteY32" fmla="*/ 2946 h 9215"/>
                  <a:gd name="connsiteX33" fmla="*/ 1826 w 10007"/>
                  <a:gd name="connsiteY33" fmla="*/ 2345 h 9215"/>
                  <a:gd name="connsiteX34" fmla="*/ 1826 w 10007"/>
                  <a:gd name="connsiteY34" fmla="*/ 2345 h 9215"/>
                  <a:gd name="connsiteX35" fmla="*/ 1389 w 10007"/>
                  <a:gd name="connsiteY35" fmla="*/ 1767 h 9215"/>
                  <a:gd name="connsiteX36" fmla="*/ 968 w 10007"/>
                  <a:gd name="connsiteY36" fmla="*/ 1268 h 9215"/>
                  <a:gd name="connsiteX37" fmla="*/ 563 w 10007"/>
                  <a:gd name="connsiteY37" fmla="*/ 812 h 9215"/>
                  <a:gd name="connsiteX38" fmla="*/ 176 w 10007"/>
                  <a:gd name="connsiteY38" fmla="*/ 441 h 9215"/>
                  <a:gd name="connsiteX39" fmla="*/ 0 w 10007"/>
                  <a:gd name="connsiteY39" fmla="*/ 0 h 9215"/>
                  <a:gd name="connsiteX40" fmla="*/ 163 w 10007"/>
                  <a:gd name="connsiteY40" fmla="*/ 9215 h 9215"/>
                  <a:gd name="connsiteX41" fmla="*/ 10007 w 10007"/>
                  <a:gd name="connsiteY41" fmla="*/ 8135 h 9215"/>
                  <a:gd name="connsiteX42" fmla="*/ 9986 w 10007"/>
                  <a:gd name="connsiteY42" fmla="*/ 4559 h 9215"/>
                  <a:gd name="connsiteX43" fmla="*/ 9986 w 10007"/>
                  <a:gd name="connsiteY43" fmla="*/ 4559 h 9215"/>
                  <a:gd name="connsiteX44" fmla="*/ 9979 w 10007"/>
                  <a:gd name="connsiteY44" fmla="*/ 4581 h 9215"/>
                  <a:gd name="connsiteX45" fmla="*/ 9979 w 10007"/>
                  <a:gd name="connsiteY45" fmla="*/ 4581 h 9215"/>
                  <a:gd name="connsiteX0" fmla="*/ 9972 w 10000"/>
                  <a:gd name="connsiteY0" fmla="*/ 4971 h 10000"/>
                  <a:gd name="connsiteX1" fmla="*/ 9972 w 10000"/>
                  <a:gd name="connsiteY1" fmla="*/ 4971 h 10000"/>
                  <a:gd name="connsiteX2" fmla="*/ 9835 w 10000"/>
                  <a:gd name="connsiteY2" fmla="*/ 5310 h 10000"/>
                  <a:gd name="connsiteX3" fmla="*/ 9700 w 10000"/>
                  <a:gd name="connsiteY3" fmla="*/ 5625 h 10000"/>
                  <a:gd name="connsiteX4" fmla="*/ 9556 w 10000"/>
                  <a:gd name="connsiteY4" fmla="*/ 5915 h 10000"/>
                  <a:gd name="connsiteX5" fmla="*/ 9410 w 10000"/>
                  <a:gd name="connsiteY5" fmla="*/ 6186 h 10000"/>
                  <a:gd name="connsiteX6" fmla="*/ 9260 w 10000"/>
                  <a:gd name="connsiteY6" fmla="*/ 6456 h 10000"/>
                  <a:gd name="connsiteX7" fmla="*/ 9102 w 10000"/>
                  <a:gd name="connsiteY7" fmla="*/ 6702 h 10000"/>
                  <a:gd name="connsiteX8" fmla="*/ 8941 w 10000"/>
                  <a:gd name="connsiteY8" fmla="*/ 6906 h 10000"/>
                  <a:gd name="connsiteX9" fmla="*/ 8774 w 10000"/>
                  <a:gd name="connsiteY9" fmla="*/ 7105 h 10000"/>
                  <a:gd name="connsiteX10" fmla="*/ 8598 w 10000"/>
                  <a:gd name="connsiteY10" fmla="*/ 7286 h 10000"/>
                  <a:gd name="connsiteX11" fmla="*/ 8417 w 10000"/>
                  <a:gd name="connsiteY11" fmla="*/ 7421 h 10000"/>
                  <a:gd name="connsiteX12" fmla="*/ 8225 w 10000"/>
                  <a:gd name="connsiteY12" fmla="*/ 7555 h 10000"/>
                  <a:gd name="connsiteX13" fmla="*/ 8028 w 10000"/>
                  <a:gd name="connsiteY13" fmla="*/ 7644 h 10000"/>
                  <a:gd name="connsiteX14" fmla="*/ 7824 w 10000"/>
                  <a:gd name="connsiteY14" fmla="*/ 7736 h 10000"/>
                  <a:gd name="connsiteX15" fmla="*/ 7611 w 10000"/>
                  <a:gd name="connsiteY15" fmla="*/ 7781 h 10000"/>
                  <a:gd name="connsiteX16" fmla="*/ 7388 w 10000"/>
                  <a:gd name="connsiteY16" fmla="*/ 7781 h 10000"/>
                  <a:gd name="connsiteX17" fmla="*/ 7156 w 10000"/>
                  <a:gd name="connsiteY17" fmla="*/ 7760 h 10000"/>
                  <a:gd name="connsiteX18" fmla="*/ 6911 w 10000"/>
                  <a:gd name="connsiteY18" fmla="*/ 7715 h 10000"/>
                  <a:gd name="connsiteX19" fmla="*/ 6661 w 10000"/>
                  <a:gd name="connsiteY19" fmla="*/ 7644 h 10000"/>
                  <a:gd name="connsiteX20" fmla="*/ 6401 w 10000"/>
                  <a:gd name="connsiteY20" fmla="*/ 7534 h 10000"/>
                  <a:gd name="connsiteX21" fmla="*/ 6124 w 10000"/>
                  <a:gd name="connsiteY21" fmla="*/ 7377 h 10000"/>
                  <a:gd name="connsiteX22" fmla="*/ 5838 w 10000"/>
                  <a:gd name="connsiteY22" fmla="*/ 7196 h 10000"/>
                  <a:gd name="connsiteX23" fmla="*/ 5540 w 10000"/>
                  <a:gd name="connsiteY23" fmla="*/ 6974 h 10000"/>
                  <a:gd name="connsiteX24" fmla="*/ 5233 w 10000"/>
                  <a:gd name="connsiteY24" fmla="*/ 6724 h 10000"/>
                  <a:gd name="connsiteX25" fmla="*/ 4912 w 10000"/>
                  <a:gd name="connsiteY25" fmla="*/ 6434 h 10000"/>
                  <a:gd name="connsiteX26" fmla="*/ 4575 w 10000"/>
                  <a:gd name="connsiteY26" fmla="*/ 6094 h 10000"/>
                  <a:gd name="connsiteX27" fmla="*/ 4228 w 10000"/>
                  <a:gd name="connsiteY27" fmla="*/ 5712 h 10000"/>
                  <a:gd name="connsiteX28" fmla="*/ 3861 w 10000"/>
                  <a:gd name="connsiteY28" fmla="*/ 5284 h 10000"/>
                  <a:gd name="connsiteX29" fmla="*/ 3487 w 10000"/>
                  <a:gd name="connsiteY29" fmla="*/ 4838 h 10000"/>
                  <a:gd name="connsiteX30" fmla="*/ 3092 w 10000"/>
                  <a:gd name="connsiteY30" fmla="*/ 4321 h 10000"/>
                  <a:gd name="connsiteX31" fmla="*/ 2688 w 10000"/>
                  <a:gd name="connsiteY31" fmla="*/ 3784 h 10000"/>
                  <a:gd name="connsiteX32" fmla="*/ 2265 w 10000"/>
                  <a:gd name="connsiteY32" fmla="*/ 3197 h 10000"/>
                  <a:gd name="connsiteX33" fmla="*/ 1825 w 10000"/>
                  <a:gd name="connsiteY33" fmla="*/ 2545 h 10000"/>
                  <a:gd name="connsiteX34" fmla="*/ 1825 w 10000"/>
                  <a:gd name="connsiteY34" fmla="*/ 2545 h 10000"/>
                  <a:gd name="connsiteX35" fmla="*/ 1388 w 10000"/>
                  <a:gd name="connsiteY35" fmla="*/ 1918 h 10000"/>
                  <a:gd name="connsiteX36" fmla="*/ 967 w 10000"/>
                  <a:gd name="connsiteY36" fmla="*/ 1376 h 10000"/>
                  <a:gd name="connsiteX37" fmla="*/ 563 w 10000"/>
                  <a:gd name="connsiteY37" fmla="*/ 881 h 10000"/>
                  <a:gd name="connsiteX38" fmla="*/ 176 w 10000"/>
                  <a:gd name="connsiteY38" fmla="*/ 479 h 10000"/>
                  <a:gd name="connsiteX39" fmla="*/ 0 w 10000"/>
                  <a:gd name="connsiteY39" fmla="*/ 0 h 10000"/>
                  <a:gd name="connsiteX40" fmla="*/ 163 w 10000"/>
                  <a:gd name="connsiteY40" fmla="*/ 10000 h 10000"/>
                  <a:gd name="connsiteX41" fmla="*/ 10000 w 10000"/>
                  <a:gd name="connsiteY41" fmla="*/ 8828 h 10000"/>
                  <a:gd name="connsiteX42" fmla="*/ 9979 w 10000"/>
                  <a:gd name="connsiteY42" fmla="*/ 4947 h 10000"/>
                  <a:gd name="connsiteX43" fmla="*/ 9979 w 10000"/>
                  <a:gd name="connsiteY43" fmla="*/ 4947 h 10000"/>
                  <a:gd name="connsiteX44" fmla="*/ 9972 w 10000"/>
                  <a:gd name="connsiteY44" fmla="*/ 4971 h 10000"/>
                  <a:gd name="connsiteX45" fmla="*/ 9972 w 10000"/>
                  <a:gd name="connsiteY45" fmla="*/ 4971 h 10000"/>
                  <a:gd name="connsiteX0" fmla="*/ 9972 w 10055"/>
                  <a:gd name="connsiteY0" fmla="*/ 4971 h 10000"/>
                  <a:gd name="connsiteX1" fmla="*/ 9972 w 10055"/>
                  <a:gd name="connsiteY1" fmla="*/ 4971 h 10000"/>
                  <a:gd name="connsiteX2" fmla="*/ 9835 w 10055"/>
                  <a:gd name="connsiteY2" fmla="*/ 5310 h 10000"/>
                  <a:gd name="connsiteX3" fmla="*/ 9700 w 10055"/>
                  <a:gd name="connsiteY3" fmla="*/ 5625 h 10000"/>
                  <a:gd name="connsiteX4" fmla="*/ 9556 w 10055"/>
                  <a:gd name="connsiteY4" fmla="*/ 5915 h 10000"/>
                  <a:gd name="connsiteX5" fmla="*/ 9410 w 10055"/>
                  <a:gd name="connsiteY5" fmla="*/ 6186 h 10000"/>
                  <a:gd name="connsiteX6" fmla="*/ 9260 w 10055"/>
                  <a:gd name="connsiteY6" fmla="*/ 6456 h 10000"/>
                  <a:gd name="connsiteX7" fmla="*/ 9102 w 10055"/>
                  <a:gd name="connsiteY7" fmla="*/ 6702 h 10000"/>
                  <a:gd name="connsiteX8" fmla="*/ 8941 w 10055"/>
                  <a:gd name="connsiteY8" fmla="*/ 6906 h 10000"/>
                  <a:gd name="connsiteX9" fmla="*/ 8774 w 10055"/>
                  <a:gd name="connsiteY9" fmla="*/ 7105 h 10000"/>
                  <a:gd name="connsiteX10" fmla="*/ 8598 w 10055"/>
                  <a:gd name="connsiteY10" fmla="*/ 7286 h 10000"/>
                  <a:gd name="connsiteX11" fmla="*/ 8417 w 10055"/>
                  <a:gd name="connsiteY11" fmla="*/ 7421 h 10000"/>
                  <a:gd name="connsiteX12" fmla="*/ 8225 w 10055"/>
                  <a:gd name="connsiteY12" fmla="*/ 7555 h 10000"/>
                  <a:gd name="connsiteX13" fmla="*/ 8028 w 10055"/>
                  <a:gd name="connsiteY13" fmla="*/ 7644 h 10000"/>
                  <a:gd name="connsiteX14" fmla="*/ 7824 w 10055"/>
                  <a:gd name="connsiteY14" fmla="*/ 7736 h 10000"/>
                  <a:gd name="connsiteX15" fmla="*/ 7611 w 10055"/>
                  <a:gd name="connsiteY15" fmla="*/ 7781 h 10000"/>
                  <a:gd name="connsiteX16" fmla="*/ 7388 w 10055"/>
                  <a:gd name="connsiteY16" fmla="*/ 7781 h 10000"/>
                  <a:gd name="connsiteX17" fmla="*/ 7156 w 10055"/>
                  <a:gd name="connsiteY17" fmla="*/ 7760 h 10000"/>
                  <a:gd name="connsiteX18" fmla="*/ 6911 w 10055"/>
                  <a:gd name="connsiteY18" fmla="*/ 7715 h 10000"/>
                  <a:gd name="connsiteX19" fmla="*/ 6661 w 10055"/>
                  <a:gd name="connsiteY19" fmla="*/ 7644 h 10000"/>
                  <a:gd name="connsiteX20" fmla="*/ 6401 w 10055"/>
                  <a:gd name="connsiteY20" fmla="*/ 7534 h 10000"/>
                  <a:gd name="connsiteX21" fmla="*/ 6124 w 10055"/>
                  <a:gd name="connsiteY21" fmla="*/ 7377 h 10000"/>
                  <a:gd name="connsiteX22" fmla="*/ 5838 w 10055"/>
                  <a:gd name="connsiteY22" fmla="*/ 7196 h 10000"/>
                  <a:gd name="connsiteX23" fmla="*/ 5540 w 10055"/>
                  <a:gd name="connsiteY23" fmla="*/ 6974 h 10000"/>
                  <a:gd name="connsiteX24" fmla="*/ 5233 w 10055"/>
                  <a:gd name="connsiteY24" fmla="*/ 6724 h 10000"/>
                  <a:gd name="connsiteX25" fmla="*/ 4912 w 10055"/>
                  <a:gd name="connsiteY25" fmla="*/ 6434 h 10000"/>
                  <a:gd name="connsiteX26" fmla="*/ 4575 w 10055"/>
                  <a:gd name="connsiteY26" fmla="*/ 6094 h 10000"/>
                  <a:gd name="connsiteX27" fmla="*/ 4228 w 10055"/>
                  <a:gd name="connsiteY27" fmla="*/ 5712 h 10000"/>
                  <a:gd name="connsiteX28" fmla="*/ 3861 w 10055"/>
                  <a:gd name="connsiteY28" fmla="*/ 5284 h 10000"/>
                  <a:gd name="connsiteX29" fmla="*/ 3487 w 10055"/>
                  <a:gd name="connsiteY29" fmla="*/ 4838 h 10000"/>
                  <a:gd name="connsiteX30" fmla="*/ 3092 w 10055"/>
                  <a:gd name="connsiteY30" fmla="*/ 4321 h 10000"/>
                  <a:gd name="connsiteX31" fmla="*/ 2688 w 10055"/>
                  <a:gd name="connsiteY31" fmla="*/ 3784 h 10000"/>
                  <a:gd name="connsiteX32" fmla="*/ 2265 w 10055"/>
                  <a:gd name="connsiteY32" fmla="*/ 3197 h 10000"/>
                  <a:gd name="connsiteX33" fmla="*/ 1825 w 10055"/>
                  <a:gd name="connsiteY33" fmla="*/ 2545 h 10000"/>
                  <a:gd name="connsiteX34" fmla="*/ 1825 w 10055"/>
                  <a:gd name="connsiteY34" fmla="*/ 2545 h 10000"/>
                  <a:gd name="connsiteX35" fmla="*/ 1388 w 10055"/>
                  <a:gd name="connsiteY35" fmla="*/ 1918 h 10000"/>
                  <a:gd name="connsiteX36" fmla="*/ 967 w 10055"/>
                  <a:gd name="connsiteY36" fmla="*/ 1376 h 10000"/>
                  <a:gd name="connsiteX37" fmla="*/ 563 w 10055"/>
                  <a:gd name="connsiteY37" fmla="*/ 881 h 10000"/>
                  <a:gd name="connsiteX38" fmla="*/ 176 w 10055"/>
                  <a:gd name="connsiteY38" fmla="*/ 479 h 10000"/>
                  <a:gd name="connsiteX39" fmla="*/ 0 w 10055"/>
                  <a:gd name="connsiteY39" fmla="*/ 0 h 10000"/>
                  <a:gd name="connsiteX40" fmla="*/ 163 w 10055"/>
                  <a:gd name="connsiteY40" fmla="*/ 10000 h 10000"/>
                  <a:gd name="connsiteX41" fmla="*/ 10055 w 10055"/>
                  <a:gd name="connsiteY41" fmla="*/ 8863 h 10000"/>
                  <a:gd name="connsiteX42" fmla="*/ 9979 w 10055"/>
                  <a:gd name="connsiteY42" fmla="*/ 4947 h 10000"/>
                  <a:gd name="connsiteX43" fmla="*/ 9979 w 10055"/>
                  <a:gd name="connsiteY43" fmla="*/ 4947 h 10000"/>
                  <a:gd name="connsiteX44" fmla="*/ 9972 w 10055"/>
                  <a:gd name="connsiteY44" fmla="*/ 4971 h 10000"/>
                  <a:gd name="connsiteX45" fmla="*/ 9972 w 10055"/>
                  <a:gd name="connsiteY45" fmla="*/ 4971 h 10000"/>
                  <a:gd name="connsiteX0" fmla="*/ 9938 w 10055"/>
                  <a:gd name="connsiteY0" fmla="*/ 5061 h 10000"/>
                  <a:gd name="connsiteX1" fmla="*/ 9972 w 10055"/>
                  <a:gd name="connsiteY1" fmla="*/ 4971 h 10000"/>
                  <a:gd name="connsiteX2" fmla="*/ 9835 w 10055"/>
                  <a:gd name="connsiteY2" fmla="*/ 5310 h 10000"/>
                  <a:gd name="connsiteX3" fmla="*/ 9700 w 10055"/>
                  <a:gd name="connsiteY3" fmla="*/ 5625 h 10000"/>
                  <a:gd name="connsiteX4" fmla="*/ 9556 w 10055"/>
                  <a:gd name="connsiteY4" fmla="*/ 5915 h 10000"/>
                  <a:gd name="connsiteX5" fmla="*/ 9410 w 10055"/>
                  <a:gd name="connsiteY5" fmla="*/ 6186 h 10000"/>
                  <a:gd name="connsiteX6" fmla="*/ 9260 w 10055"/>
                  <a:gd name="connsiteY6" fmla="*/ 6456 h 10000"/>
                  <a:gd name="connsiteX7" fmla="*/ 9102 w 10055"/>
                  <a:gd name="connsiteY7" fmla="*/ 6702 h 10000"/>
                  <a:gd name="connsiteX8" fmla="*/ 8941 w 10055"/>
                  <a:gd name="connsiteY8" fmla="*/ 6906 h 10000"/>
                  <a:gd name="connsiteX9" fmla="*/ 8774 w 10055"/>
                  <a:gd name="connsiteY9" fmla="*/ 7105 h 10000"/>
                  <a:gd name="connsiteX10" fmla="*/ 8598 w 10055"/>
                  <a:gd name="connsiteY10" fmla="*/ 7286 h 10000"/>
                  <a:gd name="connsiteX11" fmla="*/ 8417 w 10055"/>
                  <a:gd name="connsiteY11" fmla="*/ 7421 h 10000"/>
                  <a:gd name="connsiteX12" fmla="*/ 8225 w 10055"/>
                  <a:gd name="connsiteY12" fmla="*/ 7555 h 10000"/>
                  <a:gd name="connsiteX13" fmla="*/ 8028 w 10055"/>
                  <a:gd name="connsiteY13" fmla="*/ 7644 h 10000"/>
                  <a:gd name="connsiteX14" fmla="*/ 7824 w 10055"/>
                  <a:gd name="connsiteY14" fmla="*/ 7736 h 10000"/>
                  <a:gd name="connsiteX15" fmla="*/ 7611 w 10055"/>
                  <a:gd name="connsiteY15" fmla="*/ 7781 h 10000"/>
                  <a:gd name="connsiteX16" fmla="*/ 7388 w 10055"/>
                  <a:gd name="connsiteY16" fmla="*/ 7781 h 10000"/>
                  <a:gd name="connsiteX17" fmla="*/ 7156 w 10055"/>
                  <a:gd name="connsiteY17" fmla="*/ 7760 h 10000"/>
                  <a:gd name="connsiteX18" fmla="*/ 6911 w 10055"/>
                  <a:gd name="connsiteY18" fmla="*/ 7715 h 10000"/>
                  <a:gd name="connsiteX19" fmla="*/ 6661 w 10055"/>
                  <a:gd name="connsiteY19" fmla="*/ 7644 h 10000"/>
                  <a:gd name="connsiteX20" fmla="*/ 6401 w 10055"/>
                  <a:gd name="connsiteY20" fmla="*/ 7534 h 10000"/>
                  <a:gd name="connsiteX21" fmla="*/ 6124 w 10055"/>
                  <a:gd name="connsiteY21" fmla="*/ 7377 h 10000"/>
                  <a:gd name="connsiteX22" fmla="*/ 5838 w 10055"/>
                  <a:gd name="connsiteY22" fmla="*/ 7196 h 10000"/>
                  <a:gd name="connsiteX23" fmla="*/ 5540 w 10055"/>
                  <a:gd name="connsiteY23" fmla="*/ 6974 h 10000"/>
                  <a:gd name="connsiteX24" fmla="*/ 5233 w 10055"/>
                  <a:gd name="connsiteY24" fmla="*/ 6724 h 10000"/>
                  <a:gd name="connsiteX25" fmla="*/ 4912 w 10055"/>
                  <a:gd name="connsiteY25" fmla="*/ 6434 h 10000"/>
                  <a:gd name="connsiteX26" fmla="*/ 4575 w 10055"/>
                  <a:gd name="connsiteY26" fmla="*/ 6094 h 10000"/>
                  <a:gd name="connsiteX27" fmla="*/ 4228 w 10055"/>
                  <a:gd name="connsiteY27" fmla="*/ 5712 h 10000"/>
                  <a:gd name="connsiteX28" fmla="*/ 3861 w 10055"/>
                  <a:gd name="connsiteY28" fmla="*/ 5284 h 10000"/>
                  <a:gd name="connsiteX29" fmla="*/ 3487 w 10055"/>
                  <a:gd name="connsiteY29" fmla="*/ 4838 h 10000"/>
                  <a:gd name="connsiteX30" fmla="*/ 3092 w 10055"/>
                  <a:gd name="connsiteY30" fmla="*/ 4321 h 10000"/>
                  <a:gd name="connsiteX31" fmla="*/ 2688 w 10055"/>
                  <a:gd name="connsiteY31" fmla="*/ 3784 h 10000"/>
                  <a:gd name="connsiteX32" fmla="*/ 2265 w 10055"/>
                  <a:gd name="connsiteY32" fmla="*/ 3197 h 10000"/>
                  <a:gd name="connsiteX33" fmla="*/ 1825 w 10055"/>
                  <a:gd name="connsiteY33" fmla="*/ 2545 h 10000"/>
                  <a:gd name="connsiteX34" fmla="*/ 1825 w 10055"/>
                  <a:gd name="connsiteY34" fmla="*/ 2545 h 10000"/>
                  <a:gd name="connsiteX35" fmla="*/ 1388 w 10055"/>
                  <a:gd name="connsiteY35" fmla="*/ 1918 h 10000"/>
                  <a:gd name="connsiteX36" fmla="*/ 967 w 10055"/>
                  <a:gd name="connsiteY36" fmla="*/ 1376 h 10000"/>
                  <a:gd name="connsiteX37" fmla="*/ 563 w 10055"/>
                  <a:gd name="connsiteY37" fmla="*/ 881 h 10000"/>
                  <a:gd name="connsiteX38" fmla="*/ 176 w 10055"/>
                  <a:gd name="connsiteY38" fmla="*/ 479 h 10000"/>
                  <a:gd name="connsiteX39" fmla="*/ 0 w 10055"/>
                  <a:gd name="connsiteY39" fmla="*/ 0 h 10000"/>
                  <a:gd name="connsiteX40" fmla="*/ 163 w 10055"/>
                  <a:gd name="connsiteY40" fmla="*/ 10000 h 10000"/>
                  <a:gd name="connsiteX41" fmla="*/ 10055 w 10055"/>
                  <a:gd name="connsiteY41" fmla="*/ 8863 h 10000"/>
                  <a:gd name="connsiteX42" fmla="*/ 9979 w 10055"/>
                  <a:gd name="connsiteY42" fmla="*/ 4947 h 10000"/>
                  <a:gd name="connsiteX43" fmla="*/ 9979 w 10055"/>
                  <a:gd name="connsiteY43" fmla="*/ 4947 h 10000"/>
                  <a:gd name="connsiteX44" fmla="*/ 9972 w 10055"/>
                  <a:gd name="connsiteY44" fmla="*/ 4971 h 10000"/>
                  <a:gd name="connsiteX45" fmla="*/ 9938 w 10055"/>
                  <a:gd name="connsiteY45" fmla="*/ 5061 h 10000"/>
                  <a:gd name="connsiteX0" fmla="*/ 9938 w 10055"/>
                  <a:gd name="connsiteY0" fmla="*/ 5061 h 10000"/>
                  <a:gd name="connsiteX1" fmla="*/ 9972 w 10055"/>
                  <a:gd name="connsiteY1" fmla="*/ 4971 h 10000"/>
                  <a:gd name="connsiteX2" fmla="*/ 9835 w 10055"/>
                  <a:gd name="connsiteY2" fmla="*/ 5310 h 10000"/>
                  <a:gd name="connsiteX3" fmla="*/ 9700 w 10055"/>
                  <a:gd name="connsiteY3" fmla="*/ 5625 h 10000"/>
                  <a:gd name="connsiteX4" fmla="*/ 9556 w 10055"/>
                  <a:gd name="connsiteY4" fmla="*/ 5915 h 10000"/>
                  <a:gd name="connsiteX5" fmla="*/ 9410 w 10055"/>
                  <a:gd name="connsiteY5" fmla="*/ 6186 h 10000"/>
                  <a:gd name="connsiteX6" fmla="*/ 9260 w 10055"/>
                  <a:gd name="connsiteY6" fmla="*/ 6456 h 10000"/>
                  <a:gd name="connsiteX7" fmla="*/ 9102 w 10055"/>
                  <a:gd name="connsiteY7" fmla="*/ 6702 h 10000"/>
                  <a:gd name="connsiteX8" fmla="*/ 8941 w 10055"/>
                  <a:gd name="connsiteY8" fmla="*/ 6906 h 10000"/>
                  <a:gd name="connsiteX9" fmla="*/ 8774 w 10055"/>
                  <a:gd name="connsiteY9" fmla="*/ 7105 h 10000"/>
                  <a:gd name="connsiteX10" fmla="*/ 8598 w 10055"/>
                  <a:gd name="connsiteY10" fmla="*/ 7286 h 10000"/>
                  <a:gd name="connsiteX11" fmla="*/ 8417 w 10055"/>
                  <a:gd name="connsiteY11" fmla="*/ 7421 h 10000"/>
                  <a:gd name="connsiteX12" fmla="*/ 8225 w 10055"/>
                  <a:gd name="connsiteY12" fmla="*/ 7555 h 10000"/>
                  <a:gd name="connsiteX13" fmla="*/ 8028 w 10055"/>
                  <a:gd name="connsiteY13" fmla="*/ 7644 h 10000"/>
                  <a:gd name="connsiteX14" fmla="*/ 7824 w 10055"/>
                  <a:gd name="connsiteY14" fmla="*/ 7736 h 10000"/>
                  <a:gd name="connsiteX15" fmla="*/ 7611 w 10055"/>
                  <a:gd name="connsiteY15" fmla="*/ 7781 h 10000"/>
                  <a:gd name="connsiteX16" fmla="*/ 7388 w 10055"/>
                  <a:gd name="connsiteY16" fmla="*/ 7781 h 10000"/>
                  <a:gd name="connsiteX17" fmla="*/ 7156 w 10055"/>
                  <a:gd name="connsiteY17" fmla="*/ 7760 h 10000"/>
                  <a:gd name="connsiteX18" fmla="*/ 6911 w 10055"/>
                  <a:gd name="connsiteY18" fmla="*/ 7715 h 10000"/>
                  <a:gd name="connsiteX19" fmla="*/ 6661 w 10055"/>
                  <a:gd name="connsiteY19" fmla="*/ 7644 h 10000"/>
                  <a:gd name="connsiteX20" fmla="*/ 6401 w 10055"/>
                  <a:gd name="connsiteY20" fmla="*/ 7534 h 10000"/>
                  <a:gd name="connsiteX21" fmla="*/ 6124 w 10055"/>
                  <a:gd name="connsiteY21" fmla="*/ 7377 h 10000"/>
                  <a:gd name="connsiteX22" fmla="*/ 5838 w 10055"/>
                  <a:gd name="connsiteY22" fmla="*/ 7196 h 10000"/>
                  <a:gd name="connsiteX23" fmla="*/ 5540 w 10055"/>
                  <a:gd name="connsiteY23" fmla="*/ 6974 h 10000"/>
                  <a:gd name="connsiteX24" fmla="*/ 5233 w 10055"/>
                  <a:gd name="connsiteY24" fmla="*/ 6724 h 10000"/>
                  <a:gd name="connsiteX25" fmla="*/ 4912 w 10055"/>
                  <a:gd name="connsiteY25" fmla="*/ 6434 h 10000"/>
                  <a:gd name="connsiteX26" fmla="*/ 4575 w 10055"/>
                  <a:gd name="connsiteY26" fmla="*/ 6094 h 10000"/>
                  <a:gd name="connsiteX27" fmla="*/ 4228 w 10055"/>
                  <a:gd name="connsiteY27" fmla="*/ 5712 h 10000"/>
                  <a:gd name="connsiteX28" fmla="*/ 3861 w 10055"/>
                  <a:gd name="connsiteY28" fmla="*/ 5284 h 10000"/>
                  <a:gd name="connsiteX29" fmla="*/ 3487 w 10055"/>
                  <a:gd name="connsiteY29" fmla="*/ 4838 h 10000"/>
                  <a:gd name="connsiteX30" fmla="*/ 3092 w 10055"/>
                  <a:gd name="connsiteY30" fmla="*/ 4321 h 10000"/>
                  <a:gd name="connsiteX31" fmla="*/ 2688 w 10055"/>
                  <a:gd name="connsiteY31" fmla="*/ 3784 h 10000"/>
                  <a:gd name="connsiteX32" fmla="*/ 2265 w 10055"/>
                  <a:gd name="connsiteY32" fmla="*/ 3197 h 10000"/>
                  <a:gd name="connsiteX33" fmla="*/ 1825 w 10055"/>
                  <a:gd name="connsiteY33" fmla="*/ 2545 h 10000"/>
                  <a:gd name="connsiteX34" fmla="*/ 1825 w 10055"/>
                  <a:gd name="connsiteY34" fmla="*/ 2545 h 10000"/>
                  <a:gd name="connsiteX35" fmla="*/ 1388 w 10055"/>
                  <a:gd name="connsiteY35" fmla="*/ 1918 h 10000"/>
                  <a:gd name="connsiteX36" fmla="*/ 967 w 10055"/>
                  <a:gd name="connsiteY36" fmla="*/ 1376 h 10000"/>
                  <a:gd name="connsiteX37" fmla="*/ 563 w 10055"/>
                  <a:gd name="connsiteY37" fmla="*/ 881 h 10000"/>
                  <a:gd name="connsiteX38" fmla="*/ 176 w 10055"/>
                  <a:gd name="connsiteY38" fmla="*/ 479 h 10000"/>
                  <a:gd name="connsiteX39" fmla="*/ 0 w 10055"/>
                  <a:gd name="connsiteY39" fmla="*/ 0 h 10000"/>
                  <a:gd name="connsiteX40" fmla="*/ 163 w 10055"/>
                  <a:gd name="connsiteY40" fmla="*/ 10000 h 10000"/>
                  <a:gd name="connsiteX41" fmla="*/ 10055 w 10055"/>
                  <a:gd name="connsiteY41" fmla="*/ 8863 h 10000"/>
                  <a:gd name="connsiteX42" fmla="*/ 9979 w 10055"/>
                  <a:gd name="connsiteY42" fmla="*/ 4947 h 10000"/>
                  <a:gd name="connsiteX43" fmla="*/ 9979 w 10055"/>
                  <a:gd name="connsiteY43" fmla="*/ 4947 h 10000"/>
                  <a:gd name="connsiteX44" fmla="*/ 9972 w 10055"/>
                  <a:gd name="connsiteY44" fmla="*/ 4971 h 10000"/>
                  <a:gd name="connsiteX45" fmla="*/ 9938 w 10055"/>
                  <a:gd name="connsiteY45" fmla="*/ 5061 h 10000"/>
                  <a:gd name="connsiteX0" fmla="*/ 9938 w 10055"/>
                  <a:gd name="connsiteY0" fmla="*/ 5061 h 10000"/>
                  <a:gd name="connsiteX1" fmla="*/ 9972 w 10055"/>
                  <a:gd name="connsiteY1" fmla="*/ 4971 h 10000"/>
                  <a:gd name="connsiteX2" fmla="*/ 9835 w 10055"/>
                  <a:gd name="connsiteY2" fmla="*/ 5310 h 10000"/>
                  <a:gd name="connsiteX3" fmla="*/ 9700 w 10055"/>
                  <a:gd name="connsiteY3" fmla="*/ 5625 h 10000"/>
                  <a:gd name="connsiteX4" fmla="*/ 9556 w 10055"/>
                  <a:gd name="connsiteY4" fmla="*/ 5915 h 10000"/>
                  <a:gd name="connsiteX5" fmla="*/ 9410 w 10055"/>
                  <a:gd name="connsiteY5" fmla="*/ 6186 h 10000"/>
                  <a:gd name="connsiteX6" fmla="*/ 9260 w 10055"/>
                  <a:gd name="connsiteY6" fmla="*/ 6456 h 10000"/>
                  <a:gd name="connsiteX7" fmla="*/ 9102 w 10055"/>
                  <a:gd name="connsiteY7" fmla="*/ 6702 h 10000"/>
                  <a:gd name="connsiteX8" fmla="*/ 8941 w 10055"/>
                  <a:gd name="connsiteY8" fmla="*/ 6906 h 10000"/>
                  <a:gd name="connsiteX9" fmla="*/ 8774 w 10055"/>
                  <a:gd name="connsiteY9" fmla="*/ 7105 h 10000"/>
                  <a:gd name="connsiteX10" fmla="*/ 8598 w 10055"/>
                  <a:gd name="connsiteY10" fmla="*/ 7286 h 10000"/>
                  <a:gd name="connsiteX11" fmla="*/ 8417 w 10055"/>
                  <a:gd name="connsiteY11" fmla="*/ 7421 h 10000"/>
                  <a:gd name="connsiteX12" fmla="*/ 8225 w 10055"/>
                  <a:gd name="connsiteY12" fmla="*/ 7555 h 10000"/>
                  <a:gd name="connsiteX13" fmla="*/ 8028 w 10055"/>
                  <a:gd name="connsiteY13" fmla="*/ 7644 h 10000"/>
                  <a:gd name="connsiteX14" fmla="*/ 7824 w 10055"/>
                  <a:gd name="connsiteY14" fmla="*/ 7736 h 10000"/>
                  <a:gd name="connsiteX15" fmla="*/ 7611 w 10055"/>
                  <a:gd name="connsiteY15" fmla="*/ 7781 h 10000"/>
                  <a:gd name="connsiteX16" fmla="*/ 7388 w 10055"/>
                  <a:gd name="connsiteY16" fmla="*/ 7781 h 10000"/>
                  <a:gd name="connsiteX17" fmla="*/ 7156 w 10055"/>
                  <a:gd name="connsiteY17" fmla="*/ 7760 h 10000"/>
                  <a:gd name="connsiteX18" fmla="*/ 6911 w 10055"/>
                  <a:gd name="connsiteY18" fmla="*/ 7715 h 10000"/>
                  <a:gd name="connsiteX19" fmla="*/ 6661 w 10055"/>
                  <a:gd name="connsiteY19" fmla="*/ 7644 h 10000"/>
                  <a:gd name="connsiteX20" fmla="*/ 6401 w 10055"/>
                  <a:gd name="connsiteY20" fmla="*/ 7534 h 10000"/>
                  <a:gd name="connsiteX21" fmla="*/ 6124 w 10055"/>
                  <a:gd name="connsiteY21" fmla="*/ 7377 h 10000"/>
                  <a:gd name="connsiteX22" fmla="*/ 5838 w 10055"/>
                  <a:gd name="connsiteY22" fmla="*/ 7196 h 10000"/>
                  <a:gd name="connsiteX23" fmla="*/ 5540 w 10055"/>
                  <a:gd name="connsiteY23" fmla="*/ 6974 h 10000"/>
                  <a:gd name="connsiteX24" fmla="*/ 5233 w 10055"/>
                  <a:gd name="connsiteY24" fmla="*/ 6724 h 10000"/>
                  <a:gd name="connsiteX25" fmla="*/ 4912 w 10055"/>
                  <a:gd name="connsiteY25" fmla="*/ 6434 h 10000"/>
                  <a:gd name="connsiteX26" fmla="*/ 4575 w 10055"/>
                  <a:gd name="connsiteY26" fmla="*/ 6094 h 10000"/>
                  <a:gd name="connsiteX27" fmla="*/ 4228 w 10055"/>
                  <a:gd name="connsiteY27" fmla="*/ 5712 h 10000"/>
                  <a:gd name="connsiteX28" fmla="*/ 3861 w 10055"/>
                  <a:gd name="connsiteY28" fmla="*/ 5284 h 10000"/>
                  <a:gd name="connsiteX29" fmla="*/ 3487 w 10055"/>
                  <a:gd name="connsiteY29" fmla="*/ 4838 h 10000"/>
                  <a:gd name="connsiteX30" fmla="*/ 3092 w 10055"/>
                  <a:gd name="connsiteY30" fmla="*/ 4321 h 10000"/>
                  <a:gd name="connsiteX31" fmla="*/ 2688 w 10055"/>
                  <a:gd name="connsiteY31" fmla="*/ 3784 h 10000"/>
                  <a:gd name="connsiteX32" fmla="*/ 2265 w 10055"/>
                  <a:gd name="connsiteY32" fmla="*/ 3197 h 10000"/>
                  <a:gd name="connsiteX33" fmla="*/ 1825 w 10055"/>
                  <a:gd name="connsiteY33" fmla="*/ 2545 h 10000"/>
                  <a:gd name="connsiteX34" fmla="*/ 1825 w 10055"/>
                  <a:gd name="connsiteY34" fmla="*/ 2545 h 10000"/>
                  <a:gd name="connsiteX35" fmla="*/ 1388 w 10055"/>
                  <a:gd name="connsiteY35" fmla="*/ 1918 h 10000"/>
                  <a:gd name="connsiteX36" fmla="*/ 967 w 10055"/>
                  <a:gd name="connsiteY36" fmla="*/ 1376 h 10000"/>
                  <a:gd name="connsiteX37" fmla="*/ 563 w 10055"/>
                  <a:gd name="connsiteY37" fmla="*/ 881 h 10000"/>
                  <a:gd name="connsiteX38" fmla="*/ 176 w 10055"/>
                  <a:gd name="connsiteY38" fmla="*/ 479 h 10000"/>
                  <a:gd name="connsiteX39" fmla="*/ 0 w 10055"/>
                  <a:gd name="connsiteY39" fmla="*/ 0 h 10000"/>
                  <a:gd name="connsiteX40" fmla="*/ 163 w 10055"/>
                  <a:gd name="connsiteY40" fmla="*/ 10000 h 10000"/>
                  <a:gd name="connsiteX41" fmla="*/ 10055 w 10055"/>
                  <a:gd name="connsiteY41" fmla="*/ 8863 h 10000"/>
                  <a:gd name="connsiteX42" fmla="*/ 9979 w 10055"/>
                  <a:gd name="connsiteY42" fmla="*/ 4947 h 10000"/>
                  <a:gd name="connsiteX43" fmla="*/ 9979 w 10055"/>
                  <a:gd name="connsiteY43" fmla="*/ 4947 h 10000"/>
                  <a:gd name="connsiteX44" fmla="*/ 9972 w 10055"/>
                  <a:gd name="connsiteY44" fmla="*/ 4971 h 10000"/>
                  <a:gd name="connsiteX45" fmla="*/ 9938 w 10055"/>
                  <a:gd name="connsiteY45" fmla="*/ 5061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0055" h="10000">
                    <a:moveTo>
                      <a:pt x="9938" y="5061"/>
                    </a:moveTo>
                    <a:cubicBezTo>
                      <a:pt x="9949" y="5031"/>
                      <a:pt x="9961" y="5001"/>
                      <a:pt x="9972" y="4971"/>
                    </a:cubicBezTo>
                    <a:cubicBezTo>
                      <a:pt x="9927" y="5086"/>
                      <a:pt x="9883" y="5197"/>
                      <a:pt x="9835" y="5310"/>
                    </a:cubicBezTo>
                    <a:cubicBezTo>
                      <a:pt x="9790" y="5415"/>
                      <a:pt x="9746" y="5520"/>
                      <a:pt x="9700" y="5625"/>
                    </a:cubicBezTo>
                    <a:cubicBezTo>
                      <a:pt x="9653" y="5721"/>
                      <a:pt x="9606" y="5818"/>
                      <a:pt x="9556" y="5915"/>
                    </a:cubicBezTo>
                    <a:cubicBezTo>
                      <a:pt x="9508" y="6005"/>
                      <a:pt x="9458" y="6094"/>
                      <a:pt x="9410" y="6186"/>
                    </a:cubicBezTo>
                    <a:cubicBezTo>
                      <a:pt x="9360" y="6276"/>
                      <a:pt x="9309" y="6366"/>
                      <a:pt x="9260" y="6456"/>
                    </a:cubicBezTo>
                    <a:lnTo>
                      <a:pt x="9102" y="6702"/>
                    </a:lnTo>
                    <a:lnTo>
                      <a:pt x="8941" y="6906"/>
                    </a:lnTo>
                    <a:cubicBezTo>
                      <a:pt x="8886" y="6973"/>
                      <a:pt x="8829" y="7039"/>
                      <a:pt x="8774" y="7105"/>
                    </a:cubicBezTo>
                    <a:cubicBezTo>
                      <a:pt x="8715" y="7165"/>
                      <a:pt x="8657" y="7226"/>
                      <a:pt x="8598" y="7286"/>
                    </a:cubicBezTo>
                    <a:cubicBezTo>
                      <a:pt x="8538" y="7333"/>
                      <a:pt x="8478" y="7376"/>
                      <a:pt x="8417" y="7421"/>
                    </a:cubicBezTo>
                    <a:lnTo>
                      <a:pt x="8225" y="7555"/>
                    </a:lnTo>
                    <a:lnTo>
                      <a:pt x="8028" y="7644"/>
                    </a:lnTo>
                    <a:cubicBezTo>
                      <a:pt x="7961" y="7677"/>
                      <a:pt x="7891" y="7706"/>
                      <a:pt x="7824" y="7736"/>
                    </a:cubicBezTo>
                    <a:lnTo>
                      <a:pt x="7611" y="7781"/>
                    </a:lnTo>
                    <a:lnTo>
                      <a:pt x="7388" y="7781"/>
                    </a:lnTo>
                    <a:lnTo>
                      <a:pt x="7156" y="7760"/>
                    </a:lnTo>
                    <a:lnTo>
                      <a:pt x="6911" y="7715"/>
                    </a:lnTo>
                    <a:lnTo>
                      <a:pt x="6661" y="7644"/>
                    </a:lnTo>
                    <a:lnTo>
                      <a:pt x="6401" y="7534"/>
                    </a:lnTo>
                    <a:lnTo>
                      <a:pt x="6124" y="7377"/>
                    </a:lnTo>
                    <a:lnTo>
                      <a:pt x="5838" y="7196"/>
                    </a:lnTo>
                    <a:lnTo>
                      <a:pt x="5540" y="6974"/>
                    </a:lnTo>
                    <a:lnTo>
                      <a:pt x="5233" y="6724"/>
                    </a:lnTo>
                    <a:lnTo>
                      <a:pt x="4912" y="6434"/>
                    </a:lnTo>
                    <a:lnTo>
                      <a:pt x="4575" y="6094"/>
                    </a:lnTo>
                    <a:lnTo>
                      <a:pt x="4228" y="5712"/>
                    </a:lnTo>
                    <a:lnTo>
                      <a:pt x="3861" y="5284"/>
                    </a:lnTo>
                    <a:lnTo>
                      <a:pt x="3487" y="4838"/>
                    </a:lnTo>
                    <a:lnTo>
                      <a:pt x="3092" y="4321"/>
                    </a:lnTo>
                    <a:lnTo>
                      <a:pt x="2688" y="3784"/>
                    </a:lnTo>
                    <a:lnTo>
                      <a:pt x="2265" y="3197"/>
                    </a:lnTo>
                    <a:lnTo>
                      <a:pt x="1825" y="2545"/>
                    </a:lnTo>
                    <a:lnTo>
                      <a:pt x="1825" y="2545"/>
                    </a:lnTo>
                    <a:lnTo>
                      <a:pt x="1388" y="1918"/>
                    </a:lnTo>
                    <a:lnTo>
                      <a:pt x="967" y="1376"/>
                    </a:lnTo>
                    <a:lnTo>
                      <a:pt x="563" y="881"/>
                    </a:lnTo>
                    <a:lnTo>
                      <a:pt x="176" y="479"/>
                    </a:lnTo>
                    <a:lnTo>
                      <a:pt x="0" y="0"/>
                    </a:lnTo>
                    <a:cubicBezTo>
                      <a:pt x="54" y="4856"/>
                      <a:pt x="-7" y="138"/>
                      <a:pt x="163" y="10000"/>
                    </a:cubicBezTo>
                    <a:cubicBezTo>
                      <a:pt x="3455" y="9139"/>
                      <a:pt x="9454" y="8981"/>
                      <a:pt x="10055" y="8863"/>
                    </a:cubicBezTo>
                    <a:cubicBezTo>
                      <a:pt x="9998" y="6233"/>
                      <a:pt x="9983" y="5594"/>
                      <a:pt x="9979" y="4947"/>
                    </a:cubicBezTo>
                    <a:lnTo>
                      <a:pt x="9979" y="4947"/>
                    </a:lnTo>
                    <a:cubicBezTo>
                      <a:pt x="9976" y="4954"/>
                      <a:pt x="9974" y="4964"/>
                      <a:pt x="9972" y="4971"/>
                    </a:cubicBezTo>
                    <a:cubicBezTo>
                      <a:pt x="9961" y="5001"/>
                      <a:pt x="9949" y="5031"/>
                      <a:pt x="9938" y="5061"/>
                    </a:cubicBezTo>
                    <a:close/>
                  </a:path>
                </a:pathLst>
              </a:custGeom>
              <a:gradFill>
                <a:gsLst>
                  <a:gs pos="91000">
                    <a:schemeClr val="bg1"/>
                  </a:gs>
                  <a:gs pos="0">
                    <a:schemeClr val="bg1">
                      <a:lumMod val="85000"/>
                    </a:schemeClr>
                  </a:gs>
                  <a:gs pos="81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  <a:headEnd/>
                <a:tailEnd/>
              </a:ln>
              <a:effectLst/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6" name="Freeform 15"/>
              <p:cNvSpPr>
                <a:spLocks/>
              </p:cNvSpPr>
              <p:nvPr userDrawn="1"/>
            </p:nvSpPr>
            <p:spPr bwMode="hidden">
              <a:xfrm rot="10800000" flipH="1">
                <a:off x="-1319124" y="-2452141"/>
                <a:ext cx="17857760" cy="3457302"/>
              </a:xfrm>
              <a:custGeom>
                <a:avLst/>
                <a:gdLst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3065 w 10000"/>
                  <a:gd name="connsiteY39" fmla="*/ 688 h 10000"/>
                  <a:gd name="connsiteX40" fmla="*/ 2823 w 10000"/>
                  <a:gd name="connsiteY40" fmla="*/ 470 h 10000"/>
                  <a:gd name="connsiteX41" fmla="*/ 2594 w 10000"/>
                  <a:gd name="connsiteY41" fmla="*/ 302 h 10000"/>
                  <a:gd name="connsiteX42" fmla="*/ 2377 w 10000"/>
                  <a:gd name="connsiteY42" fmla="*/ 168 h 10000"/>
                  <a:gd name="connsiteX43" fmla="*/ 2167 w 10000"/>
                  <a:gd name="connsiteY43" fmla="*/ 84 h 10000"/>
                  <a:gd name="connsiteX44" fmla="*/ 1972 w 10000"/>
                  <a:gd name="connsiteY44" fmla="*/ 17 h 10000"/>
                  <a:gd name="connsiteX45" fmla="*/ 1784 w 10000"/>
                  <a:gd name="connsiteY45" fmla="*/ 0 h 10000"/>
                  <a:gd name="connsiteX46" fmla="*/ 1608 w 10000"/>
                  <a:gd name="connsiteY46" fmla="*/ 0 h 10000"/>
                  <a:gd name="connsiteX47" fmla="*/ 1442 w 10000"/>
                  <a:gd name="connsiteY47" fmla="*/ 34 h 10000"/>
                  <a:gd name="connsiteX48" fmla="*/ 1286 w 10000"/>
                  <a:gd name="connsiteY48" fmla="*/ 84 h 10000"/>
                  <a:gd name="connsiteX49" fmla="*/ 1140 w 10000"/>
                  <a:gd name="connsiteY49" fmla="*/ 168 h 10000"/>
                  <a:gd name="connsiteX50" fmla="*/ 1003 w 10000"/>
                  <a:gd name="connsiteY50" fmla="*/ 252 h 10000"/>
                  <a:gd name="connsiteX51" fmla="*/ 874 w 10000"/>
                  <a:gd name="connsiteY51" fmla="*/ 369 h 10000"/>
                  <a:gd name="connsiteX52" fmla="*/ 756 w 10000"/>
                  <a:gd name="connsiteY52" fmla="*/ 487 h 10000"/>
                  <a:gd name="connsiteX53" fmla="*/ 647 w 10000"/>
                  <a:gd name="connsiteY53" fmla="*/ 621 h 10000"/>
                  <a:gd name="connsiteX54" fmla="*/ 549 w 10000"/>
                  <a:gd name="connsiteY54" fmla="*/ 772 h 10000"/>
                  <a:gd name="connsiteX55" fmla="*/ 456 w 10000"/>
                  <a:gd name="connsiteY55" fmla="*/ 906 h 10000"/>
                  <a:gd name="connsiteX56" fmla="*/ 376 w 10000"/>
                  <a:gd name="connsiteY56" fmla="*/ 1057 h 10000"/>
                  <a:gd name="connsiteX57" fmla="*/ 303 w 10000"/>
                  <a:gd name="connsiteY57" fmla="*/ 1208 h 10000"/>
                  <a:gd name="connsiteX58" fmla="*/ 237 w 10000"/>
                  <a:gd name="connsiteY58" fmla="*/ 1342 h 10000"/>
                  <a:gd name="connsiteX59" fmla="*/ 181 w 10000"/>
                  <a:gd name="connsiteY59" fmla="*/ 1477 h 10000"/>
                  <a:gd name="connsiteX60" fmla="*/ 132 w 10000"/>
                  <a:gd name="connsiteY60" fmla="*/ 1611 h 10000"/>
                  <a:gd name="connsiteX61" fmla="*/ 59 w 10000"/>
                  <a:gd name="connsiteY61" fmla="*/ 1812 h 10000"/>
                  <a:gd name="connsiteX62" fmla="*/ 15 w 10000"/>
                  <a:gd name="connsiteY62" fmla="*/ 1963 h 10000"/>
                  <a:gd name="connsiteX63" fmla="*/ 0 w 10000"/>
                  <a:gd name="connsiteY63" fmla="*/ 2013 h 10000"/>
                  <a:gd name="connsiteX64" fmla="*/ 3450 w 10000"/>
                  <a:gd name="connsiteY64" fmla="*/ 10000 h 10000"/>
                  <a:gd name="connsiteX65" fmla="*/ 9995 w 10000"/>
                  <a:gd name="connsiteY65" fmla="*/ 10000 h 10000"/>
                  <a:gd name="connsiteX66" fmla="*/ 9995 w 10000"/>
                  <a:gd name="connsiteY66" fmla="*/ 10000 h 10000"/>
                  <a:gd name="connsiteX67" fmla="*/ 10000 w 10000"/>
                  <a:gd name="connsiteY67" fmla="*/ 9950 h 10000"/>
                  <a:gd name="connsiteX68" fmla="*/ 10000 w 10000"/>
                  <a:gd name="connsiteY68" fmla="*/ 9950 h 10000"/>
                  <a:gd name="connsiteX69" fmla="*/ 10000 w 10000"/>
                  <a:gd name="connsiteY69" fmla="*/ 4279 h 10000"/>
                  <a:gd name="connsiteX70" fmla="*/ 10000 w 10000"/>
                  <a:gd name="connsiteY70" fmla="*/ 4279 h 10000"/>
                  <a:gd name="connsiteX71" fmla="*/ 9995 w 10000"/>
                  <a:gd name="connsiteY71" fmla="*/ 4295 h 10000"/>
                  <a:gd name="connsiteX72" fmla="*/ 9995 w 10000"/>
                  <a:gd name="connsiteY72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3065 w 10000"/>
                  <a:gd name="connsiteY39" fmla="*/ 688 h 10000"/>
                  <a:gd name="connsiteX40" fmla="*/ 2823 w 10000"/>
                  <a:gd name="connsiteY40" fmla="*/ 470 h 10000"/>
                  <a:gd name="connsiteX41" fmla="*/ 2594 w 10000"/>
                  <a:gd name="connsiteY41" fmla="*/ 302 h 10000"/>
                  <a:gd name="connsiteX42" fmla="*/ 2377 w 10000"/>
                  <a:gd name="connsiteY42" fmla="*/ 168 h 10000"/>
                  <a:gd name="connsiteX43" fmla="*/ 2167 w 10000"/>
                  <a:gd name="connsiteY43" fmla="*/ 84 h 10000"/>
                  <a:gd name="connsiteX44" fmla="*/ 1972 w 10000"/>
                  <a:gd name="connsiteY44" fmla="*/ 17 h 10000"/>
                  <a:gd name="connsiteX45" fmla="*/ 1784 w 10000"/>
                  <a:gd name="connsiteY45" fmla="*/ 0 h 10000"/>
                  <a:gd name="connsiteX46" fmla="*/ 1608 w 10000"/>
                  <a:gd name="connsiteY46" fmla="*/ 0 h 10000"/>
                  <a:gd name="connsiteX47" fmla="*/ 1442 w 10000"/>
                  <a:gd name="connsiteY47" fmla="*/ 34 h 10000"/>
                  <a:gd name="connsiteX48" fmla="*/ 1286 w 10000"/>
                  <a:gd name="connsiteY48" fmla="*/ 84 h 10000"/>
                  <a:gd name="connsiteX49" fmla="*/ 1140 w 10000"/>
                  <a:gd name="connsiteY49" fmla="*/ 168 h 10000"/>
                  <a:gd name="connsiteX50" fmla="*/ 1003 w 10000"/>
                  <a:gd name="connsiteY50" fmla="*/ 252 h 10000"/>
                  <a:gd name="connsiteX51" fmla="*/ 874 w 10000"/>
                  <a:gd name="connsiteY51" fmla="*/ 369 h 10000"/>
                  <a:gd name="connsiteX52" fmla="*/ 756 w 10000"/>
                  <a:gd name="connsiteY52" fmla="*/ 487 h 10000"/>
                  <a:gd name="connsiteX53" fmla="*/ 647 w 10000"/>
                  <a:gd name="connsiteY53" fmla="*/ 621 h 10000"/>
                  <a:gd name="connsiteX54" fmla="*/ 549 w 10000"/>
                  <a:gd name="connsiteY54" fmla="*/ 772 h 10000"/>
                  <a:gd name="connsiteX55" fmla="*/ 456 w 10000"/>
                  <a:gd name="connsiteY55" fmla="*/ 906 h 10000"/>
                  <a:gd name="connsiteX56" fmla="*/ 376 w 10000"/>
                  <a:gd name="connsiteY56" fmla="*/ 1057 h 10000"/>
                  <a:gd name="connsiteX57" fmla="*/ 303 w 10000"/>
                  <a:gd name="connsiteY57" fmla="*/ 1208 h 10000"/>
                  <a:gd name="connsiteX58" fmla="*/ 237 w 10000"/>
                  <a:gd name="connsiteY58" fmla="*/ 1342 h 10000"/>
                  <a:gd name="connsiteX59" fmla="*/ 181 w 10000"/>
                  <a:gd name="connsiteY59" fmla="*/ 1477 h 10000"/>
                  <a:gd name="connsiteX60" fmla="*/ 132 w 10000"/>
                  <a:gd name="connsiteY60" fmla="*/ 1611 h 10000"/>
                  <a:gd name="connsiteX61" fmla="*/ 59 w 10000"/>
                  <a:gd name="connsiteY61" fmla="*/ 1812 h 10000"/>
                  <a:gd name="connsiteX62" fmla="*/ 15 w 10000"/>
                  <a:gd name="connsiteY62" fmla="*/ 1963 h 10000"/>
                  <a:gd name="connsiteX63" fmla="*/ 0 w 10000"/>
                  <a:gd name="connsiteY63" fmla="*/ 2013 h 10000"/>
                  <a:gd name="connsiteX64" fmla="*/ 3450 w 10000"/>
                  <a:gd name="connsiteY64" fmla="*/ 10000 h 10000"/>
                  <a:gd name="connsiteX65" fmla="*/ 9995 w 10000"/>
                  <a:gd name="connsiteY65" fmla="*/ 10000 h 10000"/>
                  <a:gd name="connsiteX66" fmla="*/ 9995 w 10000"/>
                  <a:gd name="connsiteY66" fmla="*/ 10000 h 10000"/>
                  <a:gd name="connsiteX67" fmla="*/ 10000 w 10000"/>
                  <a:gd name="connsiteY67" fmla="*/ 9950 h 10000"/>
                  <a:gd name="connsiteX68" fmla="*/ 10000 w 10000"/>
                  <a:gd name="connsiteY68" fmla="*/ 9950 h 10000"/>
                  <a:gd name="connsiteX69" fmla="*/ 10000 w 10000"/>
                  <a:gd name="connsiteY69" fmla="*/ 4279 h 10000"/>
                  <a:gd name="connsiteX70" fmla="*/ 10000 w 10000"/>
                  <a:gd name="connsiteY70" fmla="*/ 4279 h 10000"/>
                  <a:gd name="connsiteX71" fmla="*/ 9995 w 10000"/>
                  <a:gd name="connsiteY71" fmla="*/ 4295 h 10000"/>
                  <a:gd name="connsiteX72" fmla="*/ 9995 w 10000"/>
                  <a:gd name="connsiteY72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823 w 10000"/>
                  <a:gd name="connsiteY39" fmla="*/ 470 h 10000"/>
                  <a:gd name="connsiteX40" fmla="*/ 2594 w 10000"/>
                  <a:gd name="connsiteY40" fmla="*/ 302 h 10000"/>
                  <a:gd name="connsiteX41" fmla="*/ 2377 w 10000"/>
                  <a:gd name="connsiteY41" fmla="*/ 168 h 10000"/>
                  <a:gd name="connsiteX42" fmla="*/ 2167 w 10000"/>
                  <a:gd name="connsiteY42" fmla="*/ 84 h 10000"/>
                  <a:gd name="connsiteX43" fmla="*/ 1972 w 10000"/>
                  <a:gd name="connsiteY43" fmla="*/ 17 h 10000"/>
                  <a:gd name="connsiteX44" fmla="*/ 1784 w 10000"/>
                  <a:gd name="connsiteY44" fmla="*/ 0 h 10000"/>
                  <a:gd name="connsiteX45" fmla="*/ 1608 w 10000"/>
                  <a:gd name="connsiteY45" fmla="*/ 0 h 10000"/>
                  <a:gd name="connsiteX46" fmla="*/ 1442 w 10000"/>
                  <a:gd name="connsiteY46" fmla="*/ 34 h 10000"/>
                  <a:gd name="connsiteX47" fmla="*/ 1286 w 10000"/>
                  <a:gd name="connsiteY47" fmla="*/ 84 h 10000"/>
                  <a:gd name="connsiteX48" fmla="*/ 1140 w 10000"/>
                  <a:gd name="connsiteY48" fmla="*/ 168 h 10000"/>
                  <a:gd name="connsiteX49" fmla="*/ 1003 w 10000"/>
                  <a:gd name="connsiteY49" fmla="*/ 252 h 10000"/>
                  <a:gd name="connsiteX50" fmla="*/ 874 w 10000"/>
                  <a:gd name="connsiteY50" fmla="*/ 369 h 10000"/>
                  <a:gd name="connsiteX51" fmla="*/ 756 w 10000"/>
                  <a:gd name="connsiteY51" fmla="*/ 487 h 10000"/>
                  <a:gd name="connsiteX52" fmla="*/ 647 w 10000"/>
                  <a:gd name="connsiteY52" fmla="*/ 621 h 10000"/>
                  <a:gd name="connsiteX53" fmla="*/ 549 w 10000"/>
                  <a:gd name="connsiteY53" fmla="*/ 772 h 10000"/>
                  <a:gd name="connsiteX54" fmla="*/ 456 w 10000"/>
                  <a:gd name="connsiteY54" fmla="*/ 906 h 10000"/>
                  <a:gd name="connsiteX55" fmla="*/ 376 w 10000"/>
                  <a:gd name="connsiteY55" fmla="*/ 1057 h 10000"/>
                  <a:gd name="connsiteX56" fmla="*/ 303 w 10000"/>
                  <a:gd name="connsiteY56" fmla="*/ 1208 h 10000"/>
                  <a:gd name="connsiteX57" fmla="*/ 237 w 10000"/>
                  <a:gd name="connsiteY57" fmla="*/ 1342 h 10000"/>
                  <a:gd name="connsiteX58" fmla="*/ 181 w 10000"/>
                  <a:gd name="connsiteY58" fmla="*/ 1477 h 10000"/>
                  <a:gd name="connsiteX59" fmla="*/ 132 w 10000"/>
                  <a:gd name="connsiteY59" fmla="*/ 1611 h 10000"/>
                  <a:gd name="connsiteX60" fmla="*/ 59 w 10000"/>
                  <a:gd name="connsiteY60" fmla="*/ 1812 h 10000"/>
                  <a:gd name="connsiteX61" fmla="*/ 15 w 10000"/>
                  <a:gd name="connsiteY61" fmla="*/ 1963 h 10000"/>
                  <a:gd name="connsiteX62" fmla="*/ 0 w 10000"/>
                  <a:gd name="connsiteY62" fmla="*/ 2013 h 10000"/>
                  <a:gd name="connsiteX63" fmla="*/ 3450 w 10000"/>
                  <a:gd name="connsiteY63" fmla="*/ 10000 h 10000"/>
                  <a:gd name="connsiteX64" fmla="*/ 9995 w 10000"/>
                  <a:gd name="connsiteY64" fmla="*/ 10000 h 10000"/>
                  <a:gd name="connsiteX65" fmla="*/ 9995 w 10000"/>
                  <a:gd name="connsiteY65" fmla="*/ 10000 h 10000"/>
                  <a:gd name="connsiteX66" fmla="*/ 10000 w 10000"/>
                  <a:gd name="connsiteY66" fmla="*/ 9950 h 10000"/>
                  <a:gd name="connsiteX67" fmla="*/ 10000 w 10000"/>
                  <a:gd name="connsiteY67" fmla="*/ 9950 h 10000"/>
                  <a:gd name="connsiteX68" fmla="*/ 10000 w 10000"/>
                  <a:gd name="connsiteY68" fmla="*/ 4279 h 10000"/>
                  <a:gd name="connsiteX69" fmla="*/ 10000 w 10000"/>
                  <a:gd name="connsiteY69" fmla="*/ 4279 h 10000"/>
                  <a:gd name="connsiteX70" fmla="*/ 9995 w 10000"/>
                  <a:gd name="connsiteY70" fmla="*/ 4295 h 10000"/>
                  <a:gd name="connsiteX71" fmla="*/ 9995 w 10000"/>
                  <a:gd name="connsiteY71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594 w 10000"/>
                  <a:gd name="connsiteY39" fmla="*/ 302 h 10000"/>
                  <a:gd name="connsiteX40" fmla="*/ 2377 w 10000"/>
                  <a:gd name="connsiteY40" fmla="*/ 168 h 10000"/>
                  <a:gd name="connsiteX41" fmla="*/ 2167 w 10000"/>
                  <a:gd name="connsiteY41" fmla="*/ 84 h 10000"/>
                  <a:gd name="connsiteX42" fmla="*/ 1972 w 10000"/>
                  <a:gd name="connsiteY42" fmla="*/ 17 h 10000"/>
                  <a:gd name="connsiteX43" fmla="*/ 1784 w 10000"/>
                  <a:gd name="connsiteY43" fmla="*/ 0 h 10000"/>
                  <a:gd name="connsiteX44" fmla="*/ 1608 w 10000"/>
                  <a:gd name="connsiteY44" fmla="*/ 0 h 10000"/>
                  <a:gd name="connsiteX45" fmla="*/ 1442 w 10000"/>
                  <a:gd name="connsiteY45" fmla="*/ 34 h 10000"/>
                  <a:gd name="connsiteX46" fmla="*/ 1286 w 10000"/>
                  <a:gd name="connsiteY46" fmla="*/ 84 h 10000"/>
                  <a:gd name="connsiteX47" fmla="*/ 1140 w 10000"/>
                  <a:gd name="connsiteY47" fmla="*/ 168 h 10000"/>
                  <a:gd name="connsiteX48" fmla="*/ 1003 w 10000"/>
                  <a:gd name="connsiteY48" fmla="*/ 252 h 10000"/>
                  <a:gd name="connsiteX49" fmla="*/ 874 w 10000"/>
                  <a:gd name="connsiteY49" fmla="*/ 369 h 10000"/>
                  <a:gd name="connsiteX50" fmla="*/ 756 w 10000"/>
                  <a:gd name="connsiteY50" fmla="*/ 487 h 10000"/>
                  <a:gd name="connsiteX51" fmla="*/ 647 w 10000"/>
                  <a:gd name="connsiteY51" fmla="*/ 621 h 10000"/>
                  <a:gd name="connsiteX52" fmla="*/ 549 w 10000"/>
                  <a:gd name="connsiteY52" fmla="*/ 772 h 10000"/>
                  <a:gd name="connsiteX53" fmla="*/ 456 w 10000"/>
                  <a:gd name="connsiteY53" fmla="*/ 906 h 10000"/>
                  <a:gd name="connsiteX54" fmla="*/ 376 w 10000"/>
                  <a:gd name="connsiteY54" fmla="*/ 1057 h 10000"/>
                  <a:gd name="connsiteX55" fmla="*/ 303 w 10000"/>
                  <a:gd name="connsiteY55" fmla="*/ 1208 h 10000"/>
                  <a:gd name="connsiteX56" fmla="*/ 237 w 10000"/>
                  <a:gd name="connsiteY56" fmla="*/ 1342 h 10000"/>
                  <a:gd name="connsiteX57" fmla="*/ 181 w 10000"/>
                  <a:gd name="connsiteY57" fmla="*/ 1477 h 10000"/>
                  <a:gd name="connsiteX58" fmla="*/ 132 w 10000"/>
                  <a:gd name="connsiteY58" fmla="*/ 1611 h 10000"/>
                  <a:gd name="connsiteX59" fmla="*/ 59 w 10000"/>
                  <a:gd name="connsiteY59" fmla="*/ 1812 h 10000"/>
                  <a:gd name="connsiteX60" fmla="*/ 15 w 10000"/>
                  <a:gd name="connsiteY60" fmla="*/ 1963 h 10000"/>
                  <a:gd name="connsiteX61" fmla="*/ 0 w 10000"/>
                  <a:gd name="connsiteY61" fmla="*/ 2013 h 10000"/>
                  <a:gd name="connsiteX62" fmla="*/ 3450 w 10000"/>
                  <a:gd name="connsiteY62" fmla="*/ 10000 h 10000"/>
                  <a:gd name="connsiteX63" fmla="*/ 9995 w 10000"/>
                  <a:gd name="connsiteY63" fmla="*/ 10000 h 10000"/>
                  <a:gd name="connsiteX64" fmla="*/ 9995 w 10000"/>
                  <a:gd name="connsiteY64" fmla="*/ 10000 h 10000"/>
                  <a:gd name="connsiteX65" fmla="*/ 10000 w 10000"/>
                  <a:gd name="connsiteY65" fmla="*/ 9950 h 10000"/>
                  <a:gd name="connsiteX66" fmla="*/ 10000 w 10000"/>
                  <a:gd name="connsiteY66" fmla="*/ 9950 h 10000"/>
                  <a:gd name="connsiteX67" fmla="*/ 10000 w 10000"/>
                  <a:gd name="connsiteY67" fmla="*/ 4279 h 10000"/>
                  <a:gd name="connsiteX68" fmla="*/ 10000 w 10000"/>
                  <a:gd name="connsiteY68" fmla="*/ 4279 h 10000"/>
                  <a:gd name="connsiteX69" fmla="*/ 9995 w 10000"/>
                  <a:gd name="connsiteY69" fmla="*/ 4295 h 10000"/>
                  <a:gd name="connsiteX70" fmla="*/ 9995 w 10000"/>
                  <a:gd name="connsiteY70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377 w 10000"/>
                  <a:gd name="connsiteY39" fmla="*/ 168 h 10000"/>
                  <a:gd name="connsiteX40" fmla="*/ 2167 w 10000"/>
                  <a:gd name="connsiteY40" fmla="*/ 84 h 10000"/>
                  <a:gd name="connsiteX41" fmla="*/ 1972 w 10000"/>
                  <a:gd name="connsiteY41" fmla="*/ 17 h 10000"/>
                  <a:gd name="connsiteX42" fmla="*/ 1784 w 10000"/>
                  <a:gd name="connsiteY42" fmla="*/ 0 h 10000"/>
                  <a:gd name="connsiteX43" fmla="*/ 1608 w 10000"/>
                  <a:gd name="connsiteY43" fmla="*/ 0 h 10000"/>
                  <a:gd name="connsiteX44" fmla="*/ 1442 w 10000"/>
                  <a:gd name="connsiteY44" fmla="*/ 34 h 10000"/>
                  <a:gd name="connsiteX45" fmla="*/ 1286 w 10000"/>
                  <a:gd name="connsiteY45" fmla="*/ 84 h 10000"/>
                  <a:gd name="connsiteX46" fmla="*/ 1140 w 10000"/>
                  <a:gd name="connsiteY46" fmla="*/ 168 h 10000"/>
                  <a:gd name="connsiteX47" fmla="*/ 1003 w 10000"/>
                  <a:gd name="connsiteY47" fmla="*/ 252 h 10000"/>
                  <a:gd name="connsiteX48" fmla="*/ 874 w 10000"/>
                  <a:gd name="connsiteY48" fmla="*/ 369 h 10000"/>
                  <a:gd name="connsiteX49" fmla="*/ 756 w 10000"/>
                  <a:gd name="connsiteY49" fmla="*/ 487 h 10000"/>
                  <a:gd name="connsiteX50" fmla="*/ 647 w 10000"/>
                  <a:gd name="connsiteY50" fmla="*/ 621 h 10000"/>
                  <a:gd name="connsiteX51" fmla="*/ 549 w 10000"/>
                  <a:gd name="connsiteY51" fmla="*/ 772 h 10000"/>
                  <a:gd name="connsiteX52" fmla="*/ 456 w 10000"/>
                  <a:gd name="connsiteY52" fmla="*/ 906 h 10000"/>
                  <a:gd name="connsiteX53" fmla="*/ 376 w 10000"/>
                  <a:gd name="connsiteY53" fmla="*/ 1057 h 10000"/>
                  <a:gd name="connsiteX54" fmla="*/ 303 w 10000"/>
                  <a:gd name="connsiteY54" fmla="*/ 1208 h 10000"/>
                  <a:gd name="connsiteX55" fmla="*/ 237 w 10000"/>
                  <a:gd name="connsiteY55" fmla="*/ 1342 h 10000"/>
                  <a:gd name="connsiteX56" fmla="*/ 181 w 10000"/>
                  <a:gd name="connsiteY56" fmla="*/ 1477 h 10000"/>
                  <a:gd name="connsiteX57" fmla="*/ 132 w 10000"/>
                  <a:gd name="connsiteY57" fmla="*/ 1611 h 10000"/>
                  <a:gd name="connsiteX58" fmla="*/ 59 w 10000"/>
                  <a:gd name="connsiteY58" fmla="*/ 1812 h 10000"/>
                  <a:gd name="connsiteX59" fmla="*/ 15 w 10000"/>
                  <a:gd name="connsiteY59" fmla="*/ 1963 h 10000"/>
                  <a:gd name="connsiteX60" fmla="*/ 0 w 10000"/>
                  <a:gd name="connsiteY60" fmla="*/ 2013 h 10000"/>
                  <a:gd name="connsiteX61" fmla="*/ 3450 w 10000"/>
                  <a:gd name="connsiteY61" fmla="*/ 10000 h 10000"/>
                  <a:gd name="connsiteX62" fmla="*/ 9995 w 10000"/>
                  <a:gd name="connsiteY62" fmla="*/ 10000 h 10000"/>
                  <a:gd name="connsiteX63" fmla="*/ 9995 w 10000"/>
                  <a:gd name="connsiteY63" fmla="*/ 10000 h 10000"/>
                  <a:gd name="connsiteX64" fmla="*/ 10000 w 10000"/>
                  <a:gd name="connsiteY64" fmla="*/ 9950 h 10000"/>
                  <a:gd name="connsiteX65" fmla="*/ 10000 w 10000"/>
                  <a:gd name="connsiteY65" fmla="*/ 9950 h 10000"/>
                  <a:gd name="connsiteX66" fmla="*/ 10000 w 10000"/>
                  <a:gd name="connsiteY66" fmla="*/ 4279 h 10000"/>
                  <a:gd name="connsiteX67" fmla="*/ 10000 w 10000"/>
                  <a:gd name="connsiteY67" fmla="*/ 4279 h 10000"/>
                  <a:gd name="connsiteX68" fmla="*/ 9995 w 10000"/>
                  <a:gd name="connsiteY68" fmla="*/ 4295 h 10000"/>
                  <a:gd name="connsiteX69" fmla="*/ 9995 w 10000"/>
                  <a:gd name="connsiteY69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2167 w 10000"/>
                  <a:gd name="connsiteY39" fmla="*/ 84 h 10000"/>
                  <a:gd name="connsiteX40" fmla="*/ 1972 w 10000"/>
                  <a:gd name="connsiteY40" fmla="*/ 17 h 10000"/>
                  <a:gd name="connsiteX41" fmla="*/ 1784 w 10000"/>
                  <a:gd name="connsiteY41" fmla="*/ 0 h 10000"/>
                  <a:gd name="connsiteX42" fmla="*/ 1608 w 10000"/>
                  <a:gd name="connsiteY42" fmla="*/ 0 h 10000"/>
                  <a:gd name="connsiteX43" fmla="*/ 1442 w 10000"/>
                  <a:gd name="connsiteY43" fmla="*/ 34 h 10000"/>
                  <a:gd name="connsiteX44" fmla="*/ 1286 w 10000"/>
                  <a:gd name="connsiteY44" fmla="*/ 84 h 10000"/>
                  <a:gd name="connsiteX45" fmla="*/ 1140 w 10000"/>
                  <a:gd name="connsiteY45" fmla="*/ 168 h 10000"/>
                  <a:gd name="connsiteX46" fmla="*/ 1003 w 10000"/>
                  <a:gd name="connsiteY46" fmla="*/ 252 h 10000"/>
                  <a:gd name="connsiteX47" fmla="*/ 874 w 10000"/>
                  <a:gd name="connsiteY47" fmla="*/ 369 h 10000"/>
                  <a:gd name="connsiteX48" fmla="*/ 756 w 10000"/>
                  <a:gd name="connsiteY48" fmla="*/ 487 h 10000"/>
                  <a:gd name="connsiteX49" fmla="*/ 647 w 10000"/>
                  <a:gd name="connsiteY49" fmla="*/ 621 h 10000"/>
                  <a:gd name="connsiteX50" fmla="*/ 549 w 10000"/>
                  <a:gd name="connsiteY50" fmla="*/ 772 h 10000"/>
                  <a:gd name="connsiteX51" fmla="*/ 456 w 10000"/>
                  <a:gd name="connsiteY51" fmla="*/ 906 h 10000"/>
                  <a:gd name="connsiteX52" fmla="*/ 376 w 10000"/>
                  <a:gd name="connsiteY52" fmla="*/ 1057 h 10000"/>
                  <a:gd name="connsiteX53" fmla="*/ 303 w 10000"/>
                  <a:gd name="connsiteY53" fmla="*/ 1208 h 10000"/>
                  <a:gd name="connsiteX54" fmla="*/ 237 w 10000"/>
                  <a:gd name="connsiteY54" fmla="*/ 1342 h 10000"/>
                  <a:gd name="connsiteX55" fmla="*/ 181 w 10000"/>
                  <a:gd name="connsiteY55" fmla="*/ 1477 h 10000"/>
                  <a:gd name="connsiteX56" fmla="*/ 132 w 10000"/>
                  <a:gd name="connsiteY56" fmla="*/ 1611 h 10000"/>
                  <a:gd name="connsiteX57" fmla="*/ 59 w 10000"/>
                  <a:gd name="connsiteY57" fmla="*/ 1812 h 10000"/>
                  <a:gd name="connsiteX58" fmla="*/ 15 w 10000"/>
                  <a:gd name="connsiteY58" fmla="*/ 1963 h 10000"/>
                  <a:gd name="connsiteX59" fmla="*/ 0 w 10000"/>
                  <a:gd name="connsiteY59" fmla="*/ 2013 h 10000"/>
                  <a:gd name="connsiteX60" fmla="*/ 3450 w 10000"/>
                  <a:gd name="connsiteY60" fmla="*/ 10000 h 10000"/>
                  <a:gd name="connsiteX61" fmla="*/ 9995 w 10000"/>
                  <a:gd name="connsiteY61" fmla="*/ 10000 h 10000"/>
                  <a:gd name="connsiteX62" fmla="*/ 9995 w 10000"/>
                  <a:gd name="connsiteY62" fmla="*/ 10000 h 10000"/>
                  <a:gd name="connsiteX63" fmla="*/ 10000 w 10000"/>
                  <a:gd name="connsiteY63" fmla="*/ 9950 h 10000"/>
                  <a:gd name="connsiteX64" fmla="*/ 10000 w 10000"/>
                  <a:gd name="connsiteY64" fmla="*/ 9950 h 10000"/>
                  <a:gd name="connsiteX65" fmla="*/ 10000 w 10000"/>
                  <a:gd name="connsiteY65" fmla="*/ 4279 h 10000"/>
                  <a:gd name="connsiteX66" fmla="*/ 10000 w 10000"/>
                  <a:gd name="connsiteY66" fmla="*/ 4279 h 10000"/>
                  <a:gd name="connsiteX67" fmla="*/ 9995 w 10000"/>
                  <a:gd name="connsiteY67" fmla="*/ 4295 h 10000"/>
                  <a:gd name="connsiteX68" fmla="*/ 9995 w 10000"/>
                  <a:gd name="connsiteY68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972 w 10000"/>
                  <a:gd name="connsiteY39" fmla="*/ 17 h 10000"/>
                  <a:gd name="connsiteX40" fmla="*/ 1784 w 10000"/>
                  <a:gd name="connsiteY40" fmla="*/ 0 h 10000"/>
                  <a:gd name="connsiteX41" fmla="*/ 1608 w 10000"/>
                  <a:gd name="connsiteY41" fmla="*/ 0 h 10000"/>
                  <a:gd name="connsiteX42" fmla="*/ 1442 w 10000"/>
                  <a:gd name="connsiteY42" fmla="*/ 34 h 10000"/>
                  <a:gd name="connsiteX43" fmla="*/ 1286 w 10000"/>
                  <a:gd name="connsiteY43" fmla="*/ 84 h 10000"/>
                  <a:gd name="connsiteX44" fmla="*/ 1140 w 10000"/>
                  <a:gd name="connsiteY44" fmla="*/ 168 h 10000"/>
                  <a:gd name="connsiteX45" fmla="*/ 1003 w 10000"/>
                  <a:gd name="connsiteY45" fmla="*/ 252 h 10000"/>
                  <a:gd name="connsiteX46" fmla="*/ 874 w 10000"/>
                  <a:gd name="connsiteY46" fmla="*/ 369 h 10000"/>
                  <a:gd name="connsiteX47" fmla="*/ 756 w 10000"/>
                  <a:gd name="connsiteY47" fmla="*/ 487 h 10000"/>
                  <a:gd name="connsiteX48" fmla="*/ 647 w 10000"/>
                  <a:gd name="connsiteY48" fmla="*/ 621 h 10000"/>
                  <a:gd name="connsiteX49" fmla="*/ 549 w 10000"/>
                  <a:gd name="connsiteY49" fmla="*/ 772 h 10000"/>
                  <a:gd name="connsiteX50" fmla="*/ 456 w 10000"/>
                  <a:gd name="connsiteY50" fmla="*/ 906 h 10000"/>
                  <a:gd name="connsiteX51" fmla="*/ 376 w 10000"/>
                  <a:gd name="connsiteY51" fmla="*/ 1057 h 10000"/>
                  <a:gd name="connsiteX52" fmla="*/ 303 w 10000"/>
                  <a:gd name="connsiteY52" fmla="*/ 1208 h 10000"/>
                  <a:gd name="connsiteX53" fmla="*/ 237 w 10000"/>
                  <a:gd name="connsiteY53" fmla="*/ 1342 h 10000"/>
                  <a:gd name="connsiteX54" fmla="*/ 181 w 10000"/>
                  <a:gd name="connsiteY54" fmla="*/ 1477 h 10000"/>
                  <a:gd name="connsiteX55" fmla="*/ 132 w 10000"/>
                  <a:gd name="connsiteY55" fmla="*/ 1611 h 10000"/>
                  <a:gd name="connsiteX56" fmla="*/ 59 w 10000"/>
                  <a:gd name="connsiteY56" fmla="*/ 1812 h 10000"/>
                  <a:gd name="connsiteX57" fmla="*/ 15 w 10000"/>
                  <a:gd name="connsiteY57" fmla="*/ 1963 h 10000"/>
                  <a:gd name="connsiteX58" fmla="*/ 0 w 10000"/>
                  <a:gd name="connsiteY58" fmla="*/ 2013 h 10000"/>
                  <a:gd name="connsiteX59" fmla="*/ 3450 w 10000"/>
                  <a:gd name="connsiteY59" fmla="*/ 10000 h 10000"/>
                  <a:gd name="connsiteX60" fmla="*/ 9995 w 10000"/>
                  <a:gd name="connsiteY60" fmla="*/ 10000 h 10000"/>
                  <a:gd name="connsiteX61" fmla="*/ 9995 w 10000"/>
                  <a:gd name="connsiteY61" fmla="*/ 10000 h 10000"/>
                  <a:gd name="connsiteX62" fmla="*/ 10000 w 10000"/>
                  <a:gd name="connsiteY62" fmla="*/ 9950 h 10000"/>
                  <a:gd name="connsiteX63" fmla="*/ 10000 w 10000"/>
                  <a:gd name="connsiteY63" fmla="*/ 9950 h 10000"/>
                  <a:gd name="connsiteX64" fmla="*/ 10000 w 10000"/>
                  <a:gd name="connsiteY64" fmla="*/ 4279 h 10000"/>
                  <a:gd name="connsiteX65" fmla="*/ 10000 w 10000"/>
                  <a:gd name="connsiteY65" fmla="*/ 4279 h 10000"/>
                  <a:gd name="connsiteX66" fmla="*/ 9995 w 10000"/>
                  <a:gd name="connsiteY66" fmla="*/ 4295 h 10000"/>
                  <a:gd name="connsiteX67" fmla="*/ 9995 w 10000"/>
                  <a:gd name="connsiteY67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784 w 10000"/>
                  <a:gd name="connsiteY39" fmla="*/ 0 h 10000"/>
                  <a:gd name="connsiteX40" fmla="*/ 1608 w 10000"/>
                  <a:gd name="connsiteY40" fmla="*/ 0 h 10000"/>
                  <a:gd name="connsiteX41" fmla="*/ 1442 w 10000"/>
                  <a:gd name="connsiteY41" fmla="*/ 34 h 10000"/>
                  <a:gd name="connsiteX42" fmla="*/ 1286 w 10000"/>
                  <a:gd name="connsiteY42" fmla="*/ 84 h 10000"/>
                  <a:gd name="connsiteX43" fmla="*/ 1140 w 10000"/>
                  <a:gd name="connsiteY43" fmla="*/ 168 h 10000"/>
                  <a:gd name="connsiteX44" fmla="*/ 1003 w 10000"/>
                  <a:gd name="connsiteY44" fmla="*/ 252 h 10000"/>
                  <a:gd name="connsiteX45" fmla="*/ 874 w 10000"/>
                  <a:gd name="connsiteY45" fmla="*/ 369 h 10000"/>
                  <a:gd name="connsiteX46" fmla="*/ 756 w 10000"/>
                  <a:gd name="connsiteY46" fmla="*/ 487 h 10000"/>
                  <a:gd name="connsiteX47" fmla="*/ 647 w 10000"/>
                  <a:gd name="connsiteY47" fmla="*/ 621 h 10000"/>
                  <a:gd name="connsiteX48" fmla="*/ 549 w 10000"/>
                  <a:gd name="connsiteY48" fmla="*/ 772 h 10000"/>
                  <a:gd name="connsiteX49" fmla="*/ 456 w 10000"/>
                  <a:gd name="connsiteY49" fmla="*/ 906 h 10000"/>
                  <a:gd name="connsiteX50" fmla="*/ 376 w 10000"/>
                  <a:gd name="connsiteY50" fmla="*/ 1057 h 10000"/>
                  <a:gd name="connsiteX51" fmla="*/ 303 w 10000"/>
                  <a:gd name="connsiteY51" fmla="*/ 1208 h 10000"/>
                  <a:gd name="connsiteX52" fmla="*/ 237 w 10000"/>
                  <a:gd name="connsiteY52" fmla="*/ 1342 h 10000"/>
                  <a:gd name="connsiteX53" fmla="*/ 181 w 10000"/>
                  <a:gd name="connsiteY53" fmla="*/ 1477 h 10000"/>
                  <a:gd name="connsiteX54" fmla="*/ 132 w 10000"/>
                  <a:gd name="connsiteY54" fmla="*/ 1611 h 10000"/>
                  <a:gd name="connsiteX55" fmla="*/ 59 w 10000"/>
                  <a:gd name="connsiteY55" fmla="*/ 1812 h 10000"/>
                  <a:gd name="connsiteX56" fmla="*/ 15 w 10000"/>
                  <a:gd name="connsiteY56" fmla="*/ 1963 h 10000"/>
                  <a:gd name="connsiteX57" fmla="*/ 0 w 10000"/>
                  <a:gd name="connsiteY57" fmla="*/ 2013 h 10000"/>
                  <a:gd name="connsiteX58" fmla="*/ 3450 w 10000"/>
                  <a:gd name="connsiteY58" fmla="*/ 10000 h 10000"/>
                  <a:gd name="connsiteX59" fmla="*/ 9995 w 10000"/>
                  <a:gd name="connsiteY59" fmla="*/ 10000 h 10000"/>
                  <a:gd name="connsiteX60" fmla="*/ 9995 w 10000"/>
                  <a:gd name="connsiteY60" fmla="*/ 10000 h 10000"/>
                  <a:gd name="connsiteX61" fmla="*/ 10000 w 10000"/>
                  <a:gd name="connsiteY61" fmla="*/ 9950 h 10000"/>
                  <a:gd name="connsiteX62" fmla="*/ 10000 w 10000"/>
                  <a:gd name="connsiteY62" fmla="*/ 9950 h 10000"/>
                  <a:gd name="connsiteX63" fmla="*/ 10000 w 10000"/>
                  <a:gd name="connsiteY63" fmla="*/ 4279 h 10000"/>
                  <a:gd name="connsiteX64" fmla="*/ 10000 w 10000"/>
                  <a:gd name="connsiteY64" fmla="*/ 4279 h 10000"/>
                  <a:gd name="connsiteX65" fmla="*/ 9995 w 10000"/>
                  <a:gd name="connsiteY65" fmla="*/ 4295 h 10000"/>
                  <a:gd name="connsiteX66" fmla="*/ 9995 w 10000"/>
                  <a:gd name="connsiteY66" fmla="*/ 4295 h 10000"/>
                  <a:gd name="connsiteX0" fmla="*/ 9995 w 10000"/>
                  <a:gd name="connsiteY0" fmla="*/ 4295 h 10000"/>
                  <a:gd name="connsiteX1" fmla="*/ 9995 w 10000"/>
                  <a:gd name="connsiteY1" fmla="*/ 4295 h 10000"/>
                  <a:gd name="connsiteX2" fmla="*/ 9902 w 10000"/>
                  <a:gd name="connsiteY2" fmla="*/ 4547 h 10000"/>
                  <a:gd name="connsiteX3" fmla="*/ 9810 w 10000"/>
                  <a:gd name="connsiteY3" fmla="*/ 4782 h 10000"/>
                  <a:gd name="connsiteX4" fmla="*/ 9712 w 10000"/>
                  <a:gd name="connsiteY4" fmla="*/ 5000 h 10000"/>
                  <a:gd name="connsiteX5" fmla="*/ 9612 w 10000"/>
                  <a:gd name="connsiteY5" fmla="*/ 5201 h 10000"/>
                  <a:gd name="connsiteX6" fmla="*/ 9510 w 10000"/>
                  <a:gd name="connsiteY6" fmla="*/ 5403 h 10000"/>
                  <a:gd name="connsiteX7" fmla="*/ 9402 w 10000"/>
                  <a:gd name="connsiteY7" fmla="*/ 5587 h 10000"/>
                  <a:gd name="connsiteX8" fmla="*/ 9292 w 10000"/>
                  <a:gd name="connsiteY8" fmla="*/ 5738 h 10000"/>
                  <a:gd name="connsiteX9" fmla="*/ 9178 w 10000"/>
                  <a:gd name="connsiteY9" fmla="*/ 5889 h 10000"/>
                  <a:gd name="connsiteX10" fmla="*/ 9058 w 10000"/>
                  <a:gd name="connsiteY10" fmla="*/ 6023 h 10000"/>
                  <a:gd name="connsiteX11" fmla="*/ 8934 w 10000"/>
                  <a:gd name="connsiteY11" fmla="*/ 6124 h 10000"/>
                  <a:gd name="connsiteX12" fmla="*/ 8804 w 10000"/>
                  <a:gd name="connsiteY12" fmla="*/ 6225 h 10000"/>
                  <a:gd name="connsiteX13" fmla="*/ 8670 w 10000"/>
                  <a:gd name="connsiteY13" fmla="*/ 6292 h 10000"/>
                  <a:gd name="connsiteX14" fmla="*/ 8531 w 10000"/>
                  <a:gd name="connsiteY14" fmla="*/ 6359 h 10000"/>
                  <a:gd name="connsiteX15" fmla="*/ 8385 w 10000"/>
                  <a:gd name="connsiteY15" fmla="*/ 6393 h 10000"/>
                  <a:gd name="connsiteX16" fmla="*/ 8233 w 10000"/>
                  <a:gd name="connsiteY16" fmla="*/ 6393 h 10000"/>
                  <a:gd name="connsiteX17" fmla="*/ 8075 w 10000"/>
                  <a:gd name="connsiteY17" fmla="*/ 6376 h 10000"/>
                  <a:gd name="connsiteX18" fmla="*/ 7909 w 10000"/>
                  <a:gd name="connsiteY18" fmla="*/ 6342 h 10000"/>
                  <a:gd name="connsiteX19" fmla="*/ 7738 w 10000"/>
                  <a:gd name="connsiteY19" fmla="*/ 6292 h 10000"/>
                  <a:gd name="connsiteX20" fmla="*/ 7560 w 10000"/>
                  <a:gd name="connsiteY20" fmla="*/ 6208 h 10000"/>
                  <a:gd name="connsiteX21" fmla="*/ 7372 w 10000"/>
                  <a:gd name="connsiteY21" fmla="*/ 6091 h 10000"/>
                  <a:gd name="connsiteX22" fmla="*/ 7177 w 10000"/>
                  <a:gd name="connsiteY22" fmla="*/ 5956 h 10000"/>
                  <a:gd name="connsiteX23" fmla="*/ 6974 w 10000"/>
                  <a:gd name="connsiteY23" fmla="*/ 5789 h 10000"/>
                  <a:gd name="connsiteX24" fmla="*/ 6764 w 10000"/>
                  <a:gd name="connsiteY24" fmla="*/ 5604 h 10000"/>
                  <a:gd name="connsiteX25" fmla="*/ 6545 w 10000"/>
                  <a:gd name="connsiteY25" fmla="*/ 5386 h 10000"/>
                  <a:gd name="connsiteX26" fmla="*/ 6315 w 10000"/>
                  <a:gd name="connsiteY26" fmla="*/ 5134 h 10000"/>
                  <a:gd name="connsiteX27" fmla="*/ 6079 w 10000"/>
                  <a:gd name="connsiteY27" fmla="*/ 4849 h 10000"/>
                  <a:gd name="connsiteX28" fmla="*/ 5830 w 10000"/>
                  <a:gd name="connsiteY28" fmla="*/ 4530 h 10000"/>
                  <a:gd name="connsiteX29" fmla="*/ 5573 w 10000"/>
                  <a:gd name="connsiteY29" fmla="*/ 4195 h 10000"/>
                  <a:gd name="connsiteX30" fmla="*/ 5305 w 10000"/>
                  <a:gd name="connsiteY30" fmla="*/ 3809 h 10000"/>
                  <a:gd name="connsiteX31" fmla="*/ 5029 w 10000"/>
                  <a:gd name="connsiteY31" fmla="*/ 3406 h 10000"/>
                  <a:gd name="connsiteX32" fmla="*/ 4741 w 10000"/>
                  <a:gd name="connsiteY32" fmla="*/ 2970 h 10000"/>
                  <a:gd name="connsiteX33" fmla="*/ 4441 w 10000"/>
                  <a:gd name="connsiteY33" fmla="*/ 2483 h 10000"/>
                  <a:gd name="connsiteX34" fmla="*/ 4441 w 10000"/>
                  <a:gd name="connsiteY34" fmla="*/ 2483 h 10000"/>
                  <a:gd name="connsiteX35" fmla="*/ 4143 w 10000"/>
                  <a:gd name="connsiteY35" fmla="*/ 2013 h 10000"/>
                  <a:gd name="connsiteX36" fmla="*/ 3856 w 10000"/>
                  <a:gd name="connsiteY36" fmla="*/ 1611 h 10000"/>
                  <a:gd name="connsiteX37" fmla="*/ 3580 w 10000"/>
                  <a:gd name="connsiteY37" fmla="*/ 1242 h 10000"/>
                  <a:gd name="connsiteX38" fmla="*/ 3316 w 10000"/>
                  <a:gd name="connsiteY38" fmla="*/ 940 h 10000"/>
                  <a:gd name="connsiteX39" fmla="*/ 1608 w 10000"/>
                  <a:gd name="connsiteY39" fmla="*/ 0 h 10000"/>
                  <a:gd name="connsiteX40" fmla="*/ 1442 w 10000"/>
                  <a:gd name="connsiteY40" fmla="*/ 34 h 10000"/>
                  <a:gd name="connsiteX41" fmla="*/ 1286 w 10000"/>
                  <a:gd name="connsiteY41" fmla="*/ 84 h 10000"/>
                  <a:gd name="connsiteX42" fmla="*/ 1140 w 10000"/>
                  <a:gd name="connsiteY42" fmla="*/ 168 h 10000"/>
                  <a:gd name="connsiteX43" fmla="*/ 1003 w 10000"/>
                  <a:gd name="connsiteY43" fmla="*/ 252 h 10000"/>
                  <a:gd name="connsiteX44" fmla="*/ 874 w 10000"/>
                  <a:gd name="connsiteY44" fmla="*/ 369 h 10000"/>
                  <a:gd name="connsiteX45" fmla="*/ 756 w 10000"/>
                  <a:gd name="connsiteY45" fmla="*/ 487 h 10000"/>
                  <a:gd name="connsiteX46" fmla="*/ 647 w 10000"/>
                  <a:gd name="connsiteY46" fmla="*/ 621 h 10000"/>
                  <a:gd name="connsiteX47" fmla="*/ 549 w 10000"/>
                  <a:gd name="connsiteY47" fmla="*/ 772 h 10000"/>
                  <a:gd name="connsiteX48" fmla="*/ 456 w 10000"/>
                  <a:gd name="connsiteY48" fmla="*/ 906 h 10000"/>
                  <a:gd name="connsiteX49" fmla="*/ 376 w 10000"/>
                  <a:gd name="connsiteY49" fmla="*/ 1057 h 10000"/>
                  <a:gd name="connsiteX50" fmla="*/ 303 w 10000"/>
                  <a:gd name="connsiteY50" fmla="*/ 1208 h 10000"/>
                  <a:gd name="connsiteX51" fmla="*/ 237 w 10000"/>
                  <a:gd name="connsiteY51" fmla="*/ 1342 h 10000"/>
                  <a:gd name="connsiteX52" fmla="*/ 181 w 10000"/>
                  <a:gd name="connsiteY52" fmla="*/ 1477 h 10000"/>
                  <a:gd name="connsiteX53" fmla="*/ 132 w 10000"/>
                  <a:gd name="connsiteY53" fmla="*/ 1611 h 10000"/>
                  <a:gd name="connsiteX54" fmla="*/ 59 w 10000"/>
                  <a:gd name="connsiteY54" fmla="*/ 1812 h 10000"/>
                  <a:gd name="connsiteX55" fmla="*/ 15 w 10000"/>
                  <a:gd name="connsiteY55" fmla="*/ 1963 h 10000"/>
                  <a:gd name="connsiteX56" fmla="*/ 0 w 10000"/>
                  <a:gd name="connsiteY56" fmla="*/ 2013 h 10000"/>
                  <a:gd name="connsiteX57" fmla="*/ 3450 w 10000"/>
                  <a:gd name="connsiteY57" fmla="*/ 10000 h 10000"/>
                  <a:gd name="connsiteX58" fmla="*/ 9995 w 10000"/>
                  <a:gd name="connsiteY58" fmla="*/ 10000 h 10000"/>
                  <a:gd name="connsiteX59" fmla="*/ 9995 w 10000"/>
                  <a:gd name="connsiteY59" fmla="*/ 10000 h 10000"/>
                  <a:gd name="connsiteX60" fmla="*/ 10000 w 10000"/>
                  <a:gd name="connsiteY60" fmla="*/ 9950 h 10000"/>
                  <a:gd name="connsiteX61" fmla="*/ 10000 w 10000"/>
                  <a:gd name="connsiteY61" fmla="*/ 9950 h 10000"/>
                  <a:gd name="connsiteX62" fmla="*/ 10000 w 10000"/>
                  <a:gd name="connsiteY62" fmla="*/ 4279 h 10000"/>
                  <a:gd name="connsiteX63" fmla="*/ 10000 w 10000"/>
                  <a:gd name="connsiteY63" fmla="*/ 4279 h 10000"/>
                  <a:gd name="connsiteX64" fmla="*/ 9995 w 10000"/>
                  <a:gd name="connsiteY64" fmla="*/ 4295 h 10000"/>
                  <a:gd name="connsiteX65" fmla="*/ 9995 w 10000"/>
                  <a:gd name="connsiteY65" fmla="*/ 4295 h 10000"/>
                  <a:gd name="connsiteX0" fmla="*/ 9995 w 10000"/>
                  <a:gd name="connsiteY0" fmla="*/ 4261 h 9966"/>
                  <a:gd name="connsiteX1" fmla="*/ 9995 w 10000"/>
                  <a:gd name="connsiteY1" fmla="*/ 4261 h 9966"/>
                  <a:gd name="connsiteX2" fmla="*/ 9902 w 10000"/>
                  <a:gd name="connsiteY2" fmla="*/ 4513 h 9966"/>
                  <a:gd name="connsiteX3" fmla="*/ 9810 w 10000"/>
                  <a:gd name="connsiteY3" fmla="*/ 4748 h 9966"/>
                  <a:gd name="connsiteX4" fmla="*/ 9712 w 10000"/>
                  <a:gd name="connsiteY4" fmla="*/ 4966 h 9966"/>
                  <a:gd name="connsiteX5" fmla="*/ 9612 w 10000"/>
                  <a:gd name="connsiteY5" fmla="*/ 5167 h 9966"/>
                  <a:gd name="connsiteX6" fmla="*/ 9510 w 10000"/>
                  <a:gd name="connsiteY6" fmla="*/ 5369 h 9966"/>
                  <a:gd name="connsiteX7" fmla="*/ 9402 w 10000"/>
                  <a:gd name="connsiteY7" fmla="*/ 5553 h 9966"/>
                  <a:gd name="connsiteX8" fmla="*/ 9292 w 10000"/>
                  <a:gd name="connsiteY8" fmla="*/ 5704 h 9966"/>
                  <a:gd name="connsiteX9" fmla="*/ 9178 w 10000"/>
                  <a:gd name="connsiteY9" fmla="*/ 5855 h 9966"/>
                  <a:gd name="connsiteX10" fmla="*/ 9058 w 10000"/>
                  <a:gd name="connsiteY10" fmla="*/ 5989 h 9966"/>
                  <a:gd name="connsiteX11" fmla="*/ 8934 w 10000"/>
                  <a:gd name="connsiteY11" fmla="*/ 6090 h 9966"/>
                  <a:gd name="connsiteX12" fmla="*/ 8804 w 10000"/>
                  <a:gd name="connsiteY12" fmla="*/ 6191 h 9966"/>
                  <a:gd name="connsiteX13" fmla="*/ 8670 w 10000"/>
                  <a:gd name="connsiteY13" fmla="*/ 6258 h 9966"/>
                  <a:gd name="connsiteX14" fmla="*/ 8531 w 10000"/>
                  <a:gd name="connsiteY14" fmla="*/ 6325 h 9966"/>
                  <a:gd name="connsiteX15" fmla="*/ 8385 w 10000"/>
                  <a:gd name="connsiteY15" fmla="*/ 6359 h 9966"/>
                  <a:gd name="connsiteX16" fmla="*/ 8233 w 10000"/>
                  <a:gd name="connsiteY16" fmla="*/ 6359 h 9966"/>
                  <a:gd name="connsiteX17" fmla="*/ 8075 w 10000"/>
                  <a:gd name="connsiteY17" fmla="*/ 6342 h 9966"/>
                  <a:gd name="connsiteX18" fmla="*/ 7909 w 10000"/>
                  <a:gd name="connsiteY18" fmla="*/ 6308 h 9966"/>
                  <a:gd name="connsiteX19" fmla="*/ 7738 w 10000"/>
                  <a:gd name="connsiteY19" fmla="*/ 6258 h 9966"/>
                  <a:gd name="connsiteX20" fmla="*/ 7560 w 10000"/>
                  <a:gd name="connsiteY20" fmla="*/ 6174 h 9966"/>
                  <a:gd name="connsiteX21" fmla="*/ 7372 w 10000"/>
                  <a:gd name="connsiteY21" fmla="*/ 6057 h 9966"/>
                  <a:gd name="connsiteX22" fmla="*/ 7177 w 10000"/>
                  <a:gd name="connsiteY22" fmla="*/ 5922 h 9966"/>
                  <a:gd name="connsiteX23" fmla="*/ 6974 w 10000"/>
                  <a:gd name="connsiteY23" fmla="*/ 5755 h 9966"/>
                  <a:gd name="connsiteX24" fmla="*/ 6764 w 10000"/>
                  <a:gd name="connsiteY24" fmla="*/ 5570 h 9966"/>
                  <a:gd name="connsiteX25" fmla="*/ 6545 w 10000"/>
                  <a:gd name="connsiteY25" fmla="*/ 5352 h 9966"/>
                  <a:gd name="connsiteX26" fmla="*/ 6315 w 10000"/>
                  <a:gd name="connsiteY26" fmla="*/ 5100 h 9966"/>
                  <a:gd name="connsiteX27" fmla="*/ 6079 w 10000"/>
                  <a:gd name="connsiteY27" fmla="*/ 4815 h 9966"/>
                  <a:gd name="connsiteX28" fmla="*/ 5830 w 10000"/>
                  <a:gd name="connsiteY28" fmla="*/ 4496 h 9966"/>
                  <a:gd name="connsiteX29" fmla="*/ 5573 w 10000"/>
                  <a:gd name="connsiteY29" fmla="*/ 4161 h 9966"/>
                  <a:gd name="connsiteX30" fmla="*/ 5305 w 10000"/>
                  <a:gd name="connsiteY30" fmla="*/ 3775 h 9966"/>
                  <a:gd name="connsiteX31" fmla="*/ 5029 w 10000"/>
                  <a:gd name="connsiteY31" fmla="*/ 3372 h 9966"/>
                  <a:gd name="connsiteX32" fmla="*/ 4741 w 10000"/>
                  <a:gd name="connsiteY32" fmla="*/ 2936 h 9966"/>
                  <a:gd name="connsiteX33" fmla="*/ 4441 w 10000"/>
                  <a:gd name="connsiteY33" fmla="*/ 2449 h 9966"/>
                  <a:gd name="connsiteX34" fmla="*/ 4441 w 10000"/>
                  <a:gd name="connsiteY34" fmla="*/ 2449 h 9966"/>
                  <a:gd name="connsiteX35" fmla="*/ 4143 w 10000"/>
                  <a:gd name="connsiteY35" fmla="*/ 1979 h 9966"/>
                  <a:gd name="connsiteX36" fmla="*/ 3856 w 10000"/>
                  <a:gd name="connsiteY36" fmla="*/ 1577 h 9966"/>
                  <a:gd name="connsiteX37" fmla="*/ 3580 w 10000"/>
                  <a:gd name="connsiteY37" fmla="*/ 1208 h 9966"/>
                  <a:gd name="connsiteX38" fmla="*/ 3316 w 10000"/>
                  <a:gd name="connsiteY38" fmla="*/ 906 h 9966"/>
                  <a:gd name="connsiteX39" fmla="*/ 1442 w 10000"/>
                  <a:gd name="connsiteY39" fmla="*/ 0 h 9966"/>
                  <a:gd name="connsiteX40" fmla="*/ 1286 w 10000"/>
                  <a:gd name="connsiteY40" fmla="*/ 50 h 9966"/>
                  <a:gd name="connsiteX41" fmla="*/ 1140 w 10000"/>
                  <a:gd name="connsiteY41" fmla="*/ 134 h 9966"/>
                  <a:gd name="connsiteX42" fmla="*/ 1003 w 10000"/>
                  <a:gd name="connsiteY42" fmla="*/ 218 h 9966"/>
                  <a:gd name="connsiteX43" fmla="*/ 874 w 10000"/>
                  <a:gd name="connsiteY43" fmla="*/ 335 h 9966"/>
                  <a:gd name="connsiteX44" fmla="*/ 756 w 10000"/>
                  <a:gd name="connsiteY44" fmla="*/ 453 h 9966"/>
                  <a:gd name="connsiteX45" fmla="*/ 647 w 10000"/>
                  <a:gd name="connsiteY45" fmla="*/ 587 h 9966"/>
                  <a:gd name="connsiteX46" fmla="*/ 549 w 10000"/>
                  <a:gd name="connsiteY46" fmla="*/ 738 h 9966"/>
                  <a:gd name="connsiteX47" fmla="*/ 456 w 10000"/>
                  <a:gd name="connsiteY47" fmla="*/ 872 h 9966"/>
                  <a:gd name="connsiteX48" fmla="*/ 376 w 10000"/>
                  <a:gd name="connsiteY48" fmla="*/ 1023 h 9966"/>
                  <a:gd name="connsiteX49" fmla="*/ 303 w 10000"/>
                  <a:gd name="connsiteY49" fmla="*/ 1174 h 9966"/>
                  <a:gd name="connsiteX50" fmla="*/ 237 w 10000"/>
                  <a:gd name="connsiteY50" fmla="*/ 1308 h 9966"/>
                  <a:gd name="connsiteX51" fmla="*/ 181 w 10000"/>
                  <a:gd name="connsiteY51" fmla="*/ 1443 h 9966"/>
                  <a:gd name="connsiteX52" fmla="*/ 132 w 10000"/>
                  <a:gd name="connsiteY52" fmla="*/ 1577 h 9966"/>
                  <a:gd name="connsiteX53" fmla="*/ 59 w 10000"/>
                  <a:gd name="connsiteY53" fmla="*/ 1778 h 9966"/>
                  <a:gd name="connsiteX54" fmla="*/ 15 w 10000"/>
                  <a:gd name="connsiteY54" fmla="*/ 1929 h 9966"/>
                  <a:gd name="connsiteX55" fmla="*/ 0 w 10000"/>
                  <a:gd name="connsiteY55" fmla="*/ 1979 h 9966"/>
                  <a:gd name="connsiteX56" fmla="*/ 3450 w 10000"/>
                  <a:gd name="connsiteY56" fmla="*/ 9966 h 9966"/>
                  <a:gd name="connsiteX57" fmla="*/ 9995 w 10000"/>
                  <a:gd name="connsiteY57" fmla="*/ 9966 h 9966"/>
                  <a:gd name="connsiteX58" fmla="*/ 9995 w 10000"/>
                  <a:gd name="connsiteY58" fmla="*/ 9966 h 9966"/>
                  <a:gd name="connsiteX59" fmla="*/ 10000 w 10000"/>
                  <a:gd name="connsiteY59" fmla="*/ 9916 h 9966"/>
                  <a:gd name="connsiteX60" fmla="*/ 10000 w 10000"/>
                  <a:gd name="connsiteY60" fmla="*/ 9916 h 9966"/>
                  <a:gd name="connsiteX61" fmla="*/ 10000 w 10000"/>
                  <a:gd name="connsiteY61" fmla="*/ 4245 h 9966"/>
                  <a:gd name="connsiteX62" fmla="*/ 10000 w 10000"/>
                  <a:gd name="connsiteY62" fmla="*/ 4245 h 9966"/>
                  <a:gd name="connsiteX63" fmla="*/ 9995 w 10000"/>
                  <a:gd name="connsiteY63" fmla="*/ 4261 h 9966"/>
                  <a:gd name="connsiteX64" fmla="*/ 9995 w 10000"/>
                  <a:gd name="connsiteY64" fmla="*/ 4261 h 9966"/>
                  <a:gd name="connsiteX0" fmla="*/ 9995 w 10000"/>
                  <a:gd name="connsiteY0" fmla="*/ 4226 h 9950"/>
                  <a:gd name="connsiteX1" fmla="*/ 9995 w 10000"/>
                  <a:gd name="connsiteY1" fmla="*/ 4226 h 9950"/>
                  <a:gd name="connsiteX2" fmla="*/ 9902 w 10000"/>
                  <a:gd name="connsiteY2" fmla="*/ 4478 h 9950"/>
                  <a:gd name="connsiteX3" fmla="*/ 9810 w 10000"/>
                  <a:gd name="connsiteY3" fmla="*/ 4714 h 9950"/>
                  <a:gd name="connsiteX4" fmla="*/ 9712 w 10000"/>
                  <a:gd name="connsiteY4" fmla="*/ 4933 h 9950"/>
                  <a:gd name="connsiteX5" fmla="*/ 9612 w 10000"/>
                  <a:gd name="connsiteY5" fmla="*/ 5135 h 9950"/>
                  <a:gd name="connsiteX6" fmla="*/ 9510 w 10000"/>
                  <a:gd name="connsiteY6" fmla="*/ 5337 h 9950"/>
                  <a:gd name="connsiteX7" fmla="*/ 9402 w 10000"/>
                  <a:gd name="connsiteY7" fmla="*/ 5522 h 9950"/>
                  <a:gd name="connsiteX8" fmla="*/ 9292 w 10000"/>
                  <a:gd name="connsiteY8" fmla="*/ 5673 h 9950"/>
                  <a:gd name="connsiteX9" fmla="*/ 9178 w 10000"/>
                  <a:gd name="connsiteY9" fmla="*/ 5825 h 9950"/>
                  <a:gd name="connsiteX10" fmla="*/ 9058 w 10000"/>
                  <a:gd name="connsiteY10" fmla="*/ 5959 h 9950"/>
                  <a:gd name="connsiteX11" fmla="*/ 8934 w 10000"/>
                  <a:gd name="connsiteY11" fmla="*/ 6061 h 9950"/>
                  <a:gd name="connsiteX12" fmla="*/ 8804 w 10000"/>
                  <a:gd name="connsiteY12" fmla="*/ 6162 h 9950"/>
                  <a:gd name="connsiteX13" fmla="*/ 8670 w 10000"/>
                  <a:gd name="connsiteY13" fmla="*/ 6229 h 9950"/>
                  <a:gd name="connsiteX14" fmla="*/ 8531 w 10000"/>
                  <a:gd name="connsiteY14" fmla="*/ 6297 h 9950"/>
                  <a:gd name="connsiteX15" fmla="*/ 8385 w 10000"/>
                  <a:gd name="connsiteY15" fmla="*/ 6331 h 9950"/>
                  <a:gd name="connsiteX16" fmla="*/ 8233 w 10000"/>
                  <a:gd name="connsiteY16" fmla="*/ 6331 h 9950"/>
                  <a:gd name="connsiteX17" fmla="*/ 8075 w 10000"/>
                  <a:gd name="connsiteY17" fmla="*/ 6314 h 9950"/>
                  <a:gd name="connsiteX18" fmla="*/ 7909 w 10000"/>
                  <a:gd name="connsiteY18" fmla="*/ 6280 h 9950"/>
                  <a:gd name="connsiteX19" fmla="*/ 7738 w 10000"/>
                  <a:gd name="connsiteY19" fmla="*/ 6229 h 9950"/>
                  <a:gd name="connsiteX20" fmla="*/ 7560 w 10000"/>
                  <a:gd name="connsiteY20" fmla="*/ 6145 h 9950"/>
                  <a:gd name="connsiteX21" fmla="*/ 7372 w 10000"/>
                  <a:gd name="connsiteY21" fmla="*/ 6028 h 9950"/>
                  <a:gd name="connsiteX22" fmla="*/ 7177 w 10000"/>
                  <a:gd name="connsiteY22" fmla="*/ 5892 h 9950"/>
                  <a:gd name="connsiteX23" fmla="*/ 6974 w 10000"/>
                  <a:gd name="connsiteY23" fmla="*/ 5725 h 9950"/>
                  <a:gd name="connsiteX24" fmla="*/ 6764 w 10000"/>
                  <a:gd name="connsiteY24" fmla="*/ 5539 h 9950"/>
                  <a:gd name="connsiteX25" fmla="*/ 6545 w 10000"/>
                  <a:gd name="connsiteY25" fmla="*/ 5320 h 9950"/>
                  <a:gd name="connsiteX26" fmla="*/ 6315 w 10000"/>
                  <a:gd name="connsiteY26" fmla="*/ 5067 h 9950"/>
                  <a:gd name="connsiteX27" fmla="*/ 6079 w 10000"/>
                  <a:gd name="connsiteY27" fmla="*/ 4781 h 9950"/>
                  <a:gd name="connsiteX28" fmla="*/ 5830 w 10000"/>
                  <a:gd name="connsiteY28" fmla="*/ 4461 h 9950"/>
                  <a:gd name="connsiteX29" fmla="*/ 5573 w 10000"/>
                  <a:gd name="connsiteY29" fmla="*/ 4125 h 9950"/>
                  <a:gd name="connsiteX30" fmla="*/ 5305 w 10000"/>
                  <a:gd name="connsiteY30" fmla="*/ 3738 h 9950"/>
                  <a:gd name="connsiteX31" fmla="*/ 5029 w 10000"/>
                  <a:gd name="connsiteY31" fmla="*/ 3334 h 9950"/>
                  <a:gd name="connsiteX32" fmla="*/ 4741 w 10000"/>
                  <a:gd name="connsiteY32" fmla="*/ 2896 h 9950"/>
                  <a:gd name="connsiteX33" fmla="*/ 4441 w 10000"/>
                  <a:gd name="connsiteY33" fmla="*/ 2407 h 9950"/>
                  <a:gd name="connsiteX34" fmla="*/ 4441 w 10000"/>
                  <a:gd name="connsiteY34" fmla="*/ 2407 h 9950"/>
                  <a:gd name="connsiteX35" fmla="*/ 4143 w 10000"/>
                  <a:gd name="connsiteY35" fmla="*/ 1936 h 9950"/>
                  <a:gd name="connsiteX36" fmla="*/ 3856 w 10000"/>
                  <a:gd name="connsiteY36" fmla="*/ 1532 h 9950"/>
                  <a:gd name="connsiteX37" fmla="*/ 3580 w 10000"/>
                  <a:gd name="connsiteY37" fmla="*/ 1162 h 9950"/>
                  <a:gd name="connsiteX38" fmla="*/ 3316 w 10000"/>
                  <a:gd name="connsiteY38" fmla="*/ 859 h 9950"/>
                  <a:gd name="connsiteX39" fmla="*/ 1286 w 10000"/>
                  <a:gd name="connsiteY39" fmla="*/ 0 h 9950"/>
                  <a:gd name="connsiteX40" fmla="*/ 1140 w 10000"/>
                  <a:gd name="connsiteY40" fmla="*/ 84 h 9950"/>
                  <a:gd name="connsiteX41" fmla="*/ 1003 w 10000"/>
                  <a:gd name="connsiteY41" fmla="*/ 169 h 9950"/>
                  <a:gd name="connsiteX42" fmla="*/ 874 w 10000"/>
                  <a:gd name="connsiteY42" fmla="*/ 286 h 9950"/>
                  <a:gd name="connsiteX43" fmla="*/ 756 w 10000"/>
                  <a:gd name="connsiteY43" fmla="*/ 405 h 9950"/>
                  <a:gd name="connsiteX44" fmla="*/ 647 w 10000"/>
                  <a:gd name="connsiteY44" fmla="*/ 539 h 9950"/>
                  <a:gd name="connsiteX45" fmla="*/ 549 w 10000"/>
                  <a:gd name="connsiteY45" fmla="*/ 691 h 9950"/>
                  <a:gd name="connsiteX46" fmla="*/ 456 w 10000"/>
                  <a:gd name="connsiteY46" fmla="*/ 825 h 9950"/>
                  <a:gd name="connsiteX47" fmla="*/ 376 w 10000"/>
                  <a:gd name="connsiteY47" fmla="*/ 976 h 9950"/>
                  <a:gd name="connsiteX48" fmla="*/ 303 w 10000"/>
                  <a:gd name="connsiteY48" fmla="*/ 1128 h 9950"/>
                  <a:gd name="connsiteX49" fmla="*/ 237 w 10000"/>
                  <a:gd name="connsiteY49" fmla="*/ 1262 h 9950"/>
                  <a:gd name="connsiteX50" fmla="*/ 181 w 10000"/>
                  <a:gd name="connsiteY50" fmla="*/ 1398 h 9950"/>
                  <a:gd name="connsiteX51" fmla="*/ 132 w 10000"/>
                  <a:gd name="connsiteY51" fmla="*/ 1532 h 9950"/>
                  <a:gd name="connsiteX52" fmla="*/ 59 w 10000"/>
                  <a:gd name="connsiteY52" fmla="*/ 1734 h 9950"/>
                  <a:gd name="connsiteX53" fmla="*/ 15 w 10000"/>
                  <a:gd name="connsiteY53" fmla="*/ 1886 h 9950"/>
                  <a:gd name="connsiteX54" fmla="*/ 0 w 10000"/>
                  <a:gd name="connsiteY54" fmla="*/ 1936 h 9950"/>
                  <a:gd name="connsiteX55" fmla="*/ 3450 w 10000"/>
                  <a:gd name="connsiteY55" fmla="*/ 9950 h 9950"/>
                  <a:gd name="connsiteX56" fmla="*/ 9995 w 10000"/>
                  <a:gd name="connsiteY56" fmla="*/ 9950 h 9950"/>
                  <a:gd name="connsiteX57" fmla="*/ 9995 w 10000"/>
                  <a:gd name="connsiteY57" fmla="*/ 9950 h 9950"/>
                  <a:gd name="connsiteX58" fmla="*/ 10000 w 10000"/>
                  <a:gd name="connsiteY58" fmla="*/ 9900 h 9950"/>
                  <a:gd name="connsiteX59" fmla="*/ 10000 w 10000"/>
                  <a:gd name="connsiteY59" fmla="*/ 9900 h 9950"/>
                  <a:gd name="connsiteX60" fmla="*/ 10000 w 10000"/>
                  <a:gd name="connsiteY60" fmla="*/ 4209 h 9950"/>
                  <a:gd name="connsiteX61" fmla="*/ 10000 w 10000"/>
                  <a:gd name="connsiteY61" fmla="*/ 4209 h 9950"/>
                  <a:gd name="connsiteX62" fmla="*/ 9995 w 10000"/>
                  <a:gd name="connsiteY62" fmla="*/ 4226 h 9950"/>
                  <a:gd name="connsiteX63" fmla="*/ 9995 w 10000"/>
                  <a:gd name="connsiteY63" fmla="*/ 4226 h 9950"/>
                  <a:gd name="connsiteX0" fmla="*/ 9995 w 10000"/>
                  <a:gd name="connsiteY0" fmla="*/ 4163 h 9916"/>
                  <a:gd name="connsiteX1" fmla="*/ 9995 w 10000"/>
                  <a:gd name="connsiteY1" fmla="*/ 4163 h 9916"/>
                  <a:gd name="connsiteX2" fmla="*/ 9902 w 10000"/>
                  <a:gd name="connsiteY2" fmla="*/ 4417 h 9916"/>
                  <a:gd name="connsiteX3" fmla="*/ 9810 w 10000"/>
                  <a:gd name="connsiteY3" fmla="*/ 4654 h 9916"/>
                  <a:gd name="connsiteX4" fmla="*/ 9712 w 10000"/>
                  <a:gd name="connsiteY4" fmla="*/ 4874 h 9916"/>
                  <a:gd name="connsiteX5" fmla="*/ 9612 w 10000"/>
                  <a:gd name="connsiteY5" fmla="*/ 5077 h 9916"/>
                  <a:gd name="connsiteX6" fmla="*/ 9510 w 10000"/>
                  <a:gd name="connsiteY6" fmla="*/ 5280 h 9916"/>
                  <a:gd name="connsiteX7" fmla="*/ 9402 w 10000"/>
                  <a:gd name="connsiteY7" fmla="*/ 5466 h 9916"/>
                  <a:gd name="connsiteX8" fmla="*/ 9292 w 10000"/>
                  <a:gd name="connsiteY8" fmla="*/ 5618 h 9916"/>
                  <a:gd name="connsiteX9" fmla="*/ 9178 w 10000"/>
                  <a:gd name="connsiteY9" fmla="*/ 5770 h 9916"/>
                  <a:gd name="connsiteX10" fmla="*/ 9058 w 10000"/>
                  <a:gd name="connsiteY10" fmla="*/ 5905 h 9916"/>
                  <a:gd name="connsiteX11" fmla="*/ 8934 w 10000"/>
                  <a:gd name="connsiteY11" fmla="*/ 6007 h 9916"/>
                  <a:gd name="connsiteX12" fmla="*/ 8804 w 10000"/>
                  <a:gd name="connsiteY12" fmla="*/ 6109 h 9916"/>
                  <a:gd name="connsiteX13" fmla="*/ 8670 w 10000"/>
                  <a:gd name="connsiteY13" fmla="*/ 6176 h 9916"/>
                  <a:gd name="connsiteX14" fmla="*/ 8531 w 10000"/>
                  <a:gd name="connsiteY14" fmla="*/ 6245 h 9916"/>
                  <a:gd name="connsiteX15" fmla="*/ 8385 w 10000"/>
                  <a:gd name="connsiteY15" fmla="*/ 6279 h 9916"/>
                  <a:gd name="connsiteX16" fmla="*/ 8233 w 10000"/>
                  <a:gd name="connsiteY16" fmla="*/ 6279 h 9916"/>
                  <a:gd name="connsiteX17" fmla="*/ 8075 w 10000"/>
                  <a:gd name="connsiteY17" fmla="*/ 6262 h 9916"/>
                  <a:gd name="connsiteX18" fmla="*/ 7909 w 10000"/>
                  <a:gd name="connsiteY18" fmla="*/ 6228 h 9916"/>
                  <a:gd name="connsiteX19" fmla="*/ 7738 w 10000"/>
                  <a:gd name="connsiteY19" fmla="*/ 6176 h 9916"/>
                  <a:gd name="connsiteX20" fmla="*/ 7560 w 10000"/>
                  <a:gd name="connsiteY20" fmla="*/ 6092 h 9916"/>
                  <a:gd name="connsiteX21" fmla="*/ 7372 w 10000"/>
                  <a:gd name="connsiteY21" fmla="*/ 5974 h 9916"/>
                  <a:gd name="connsiteX22" fmla="*/ 7177 w 10000"/>
                  <a:gd name="connsiteY22" fmla="*/ 5838 h 9916"/>
                  <a:gd name="connsiteX23" fmla="*/ 6974 w 10000"/>
                  <a:gd name="connsiteY23" fmla="*/ 5670 h 9916"/>
                  <a:gd name="connsiteX24" fmla="*/ 6764 w 10000"/>
                  <a:gd name="connsiteY24" fmla="*/ 5483 h 9916"/>
                  <a:gd name="connsiteX25" fmla="*/ 6545 w 10000"/>
                  <a:gd name="connsiteY25" fmla="*/ 5263 h 9916"/>
                  <a:gd name="connsiteX26" fmla="*/ 6315 w 10000"/>
                  <a:gd name="connsiteY26" fmla="*/ 5008 h 9916"/>
                  <a:gd name="connsiteX27" fmla="*/ 6079 w 10000"/>
                  <a:gd name="connsiteY27" fmla="*/ 4721 h 9916"/>
                  <a:gd name="connsiteX28" fmla="*/ 5830 w 10000"/>
                  <a:gd name="connsiteY28" fmla="*/ 4399 h 9916"/>
                  <a:gd name="connsiteX29" fmla="*/ 5573 w 10000"/>
                  <a:gd name="connsiteY29" fmla="*/ 4062 h 9916"/>
                  <a:gd name="connsiteX30" fmla="*/ 5305 w 10000"/>
                  <a:gd name="connsiteY30" fmla="*/ 3673 h 9916"/>
                  <a:gd name="connsiteX31" fmla="*/ 5029 w 10000"/>
                  <a:gd name="connsiteY31" fmla="*/ 3267 h 9916"/>
                  <a:gd name="connsiteX32" fmla="*/ 4741 w 10000"/>
                  <a:gd name="connsiteY32" fmla="*/ 2827 h 9916"/>
                  <a:gd name="connsiteX33" fmla="*/ 4441 w 10000"/>
                  <a:gd name="connsiteY33" fmla="*/ 2335 h 9916"/>
                  <a:gd name="connsiteX34" fmla="*/ 4441 w 10000"/>
                  <a:gd name="connsiteY34" fmla="*/ 2335 h 9916"/>
                  <a:gd name="connsiteX35" fmla="*/ 4143 w 10000"/>
                  <a:gd name="connsiteY35" fmla="*/ 1862 h 9916"/>
                  <a:gd name="connsiteX36" fmla="*/ 3856 w 10000"/>
                  <a:gd name="connsiteY36" fmla="*/ 1456 h 9916"/>
                  <a:gd name="connsiteX37" fmla="*/ 3580 w 10000"/>
                  <a:gd name="connsiteY37" fmla="*/ 1084 h 9916"/>
                  <a:gd name="connsiteX38" fmla="*/ 3316 w 10000"/>
                  <a:gd name="connsiteY38" fmla="*/ 779 h 9916"/>
                  <a:gd name="connsiteX39" fmla="*/ 1140 w 10000"/>
                  <a:gd name="connsiteY39" fmla="*/ 0 h 9916"/>
                  <a:gd name="connsiteX40" fmla="*/ 1003 w 10000"/>
                  <a:gd name="connsiteY40" fmla="*/ 86 h 9916"/>
                  <a:gd name="connsiteX41" fmla="*/ 874 w 10000"/>
                  <a:gd name="connsiteY41" fmla="*/ 203 h 9916"/>
                  <a:gd name="connsiteX42" fmla="*/ 756 w 10000"/>
                  <a:gd name="connsiteY42" fmla="*/ 323 h 9916"/>
                  <a:gd name="connsiteX43" fmla="*/ 647 w 10000"/>
                  <a:gd name="connsiteY43" fmla="*/ 458 h 9916"/>
                  <a:gd name="connsiteX44" fmla="*/ 549 w 10000"/>
                  <a:gd name="connsiteY44" fmla="*/ 610 h 9916"/>
                  <a:gd name="connsiteX45" fmla="*/ 456 w 10000"/>
                  <a:gd name="connsiteY45" fmla="*/ 745 h 9916"/>
                  <a:gd name="connsiteX46" fmla="*/ 376 w 10000"/>
                  <a:gd name="connsiteY46" fmla="*/ 897 h 9916"/>
                  <a:gd name="connsiteX47" fmla="*/ 303 w 10000"/>
                  <a:gd name="connsiteY47" fmla="*/ 1050 h 9916"/>
                  <a:gd name="connsiteX48" fmla="*/ 237 w 10000"/>
                  <a:gd name="connsiteY48" fmla="*/ 1184 h 9916"/>
                  <a:gd name="connsiteX49" fmla="*/ 181 w 10000"/>
                  <a:gd name="connsiteY49" fmla="*/ 1321 h 9916"/>
                  <a:gd name="connsiteX50" fmla="*/ 132 w 10000"/>
                  <a:gd name="connsiteY50" fmla="*/ 1456 h 9916"/>
                  <a:gd name="connsiteX51" fmla="*/ 59 w 10000"/>
                  <a:gd name="connsiteY51" fmla="*/ 1659 h 9916"/>
                  <a:gd name="connsiteX52" fmla="*/ 15 w 10000"/>
                  <a:gd name="connsiteY52" fmla="*/ 1811 h 9916"/>
                  <a:gd name="connsiteX53" fmla="*/ 0 w 10000"/>
                  <a:gd name="connsiteY53" fmla="*/ 1862 h 9916"/>
                  <a:gd name="connsiteX54" fmla="*/ 3450 w 10000"/>
                  <a:gd name="connsiteY54" fmla="*/ 9916 h 9916"/>
                  <a:gd name="connsiteX55" fmla="*/ 9995 w 10000"/>
                  <a:gd name="connsiteY55" fmla="*/ 9916 h 9916"/>
                  <a:gd name="connsiteX56" fmla="*/ 9995 w 10000"/>
                  <a:gd name="connsiteY56" fmla="*/ 9916 h 9916"/>
                  <a:gd name="connsiteX57" fmla="*/ 10000 w 10000"/>
                  <a:gd name="connsiteY57" fmla="*/ 9866 h 9916"/>
                  <a:gd name="connsiteX58" fmla="*/ 10000 w 10000"/>
                  <a:gd name="connsiteY58" fmla="*/ 9866 h 9916"/>
                  <a:gd name="connsiteX59" fmla="*/ 10000 w 10000"/>
                  <a:gd name="connsiteY59" fmla="*/ 4146 h 9916"/>
                  <a:gd name="connsiteX60" fmla="*/ 10000 w 10000"/>
                  <a:gd name="connsiteY60" fmla="*/ 4146 h 9916"/>
                  <a:gd name="connsiteX61" fmla="*/ 9995 w 10000"/>
                  <a:gd name="connsiteY61" fmla="*/ 4163 h 9916"/>
                  <a:gd name="connsiteX62" fmla="*/ 9995 w 10000"/>
                  <a:gd name="connsiteY62" fmla="*/ 4163 h 9916"/>
                  <a:gd name="connsiteX0" fmla="*/ 9995 w 10000"/>
                  <a:gd name="connsiteY0" fmla="*/ 4111 h 9913"/>
                  <a:gd name="connsiteX1" fmla="*/ 9995 w 10000"/>
                  <a:gd name="connsiteY1" fmla="*/ 4111 h 9913"/>
                  <a:gd name="connsiteX2" fmla="*/ 9902 w 10000"/>
                  <a:gd name="connsiteY2" fmla="*/ 4367 h 9913"/>
                  <a:gd name="connsiteX3" fmla="*/ 9810 w 10000"/>
                  <a:gd name="connsiteY3" fmla="*/ 4606 h 9913"/>
                  <a:gd name="connsiteX4" fmla="*/ 9712 w 10000"/>
                  <a:gd name="connsiteY4" fmla="*/ 4828 h 9913"/>
                  <a:gd name="connsiteX5" fmla="*/ 9612 w 10000"/>
                  <a:gd name="connsiteY5" fmla="*/ 5033 h 9913"/>
                  <a:gd name="connsiteX6" fmla="*/ 9510 w 10000"/>
                  <a:gd name="connsiteY6" fmla="*/ 5238 h 9913"/>
                  <a:gd name="connsiteX7" fmla="*/ 9402 w 10000"/>
                  <a:gd name="connsiteY7" fmla="*/ 5425 h 9913"/>
                  <a:gd name="connsiteX8" fmla="*/ 9292 w 10000"/>
                  <a:gd name="connsiteY8" fmla="*/ 5579 h 9913"/>
                  <a:gd name="connsiteX9" fmla="*/ 9178 w 10000"/>
                  <a:gd name="connsiteY9" fmla="*/ 5732 h 9913"/>
                  <a:gd name="connsiteX10" fmla="*/ 9058 w 10000"/>
                  <a:gd name="connsiteY10" fmla="*/ 5868 h 9913"/>
                  <a:gd name="connsiteX11" fmla="*/ 8934 w 10000"/>
                  <a:gd name="connsiteY11" fmla="*/ 5971 h 9913"/>
                  <a:gd name="connsiteX12" fmla="*/ 8804 w 10000"/>
                  <a:gd name="connsiteY12" fmla="*/ 6074 h 9913"/>
                  <a:gd name="connsiteX13" fmla="*/ 8670 w 10000"/>
                  <a:gd name="connsiteY13" fmla="*/ 6141 h 9913"/>
                  <a:gd name="connsiteX14" fmla="*/ 8531 w 10000"/>
                  <a:gd name="connsiteY14" fmla="*/ 6211 h 9913"/>
                  <a:gd name="connsiteX15" fmla="*/ 8385 w 10000"/>
                  <a:gd name="connsiteY15" fmla="*/ 6245 h 9913"/>
                  <a:gd name="connsiteX16" fmla="*/ 8233 w 10000"/>
                  <a:gd name="connsiteY16" fmla="*/ 6245 h 9913"/>
                  <a:gd name="connsiteX17" fmla="*/ 8075 w 10000"/>
                  <a:gd name="connsiteY17" fmla="*/ 6228 h 9913"/>
                  <a:gd name="connsiteX18" fmla="*/ 7909 w 10000"/>
                  <a:gd name="connsiteY18" fmla="*/ 6194 h 9913"/>
                  <a:gd name="connsiteX19" fmla="*/ 7738 w 10000"/>
                  <a:gd name="connsiteY19" fmla="*/ 6141 h 9913"/>
                  <a:gd name="connsiteX20" fmla="*/ 7560 w 10000"/>
                  <a:gd name="connsiteY20" fmla="*/ 6057 h 9913"/>
                  <a:gd name="connsiteX21" fmla="*/ 7372 w 10000"/>
                  <a:gd name="connsiteY21" fmla="*/ 5938 h 9913"/>
                  <a:gd name="connsiteX22" fmla="*/ 7177 w 10000"/>
                  <a:gd name="connsiteY22" fmla="*/ 5800 h 9913"/>
                  <a:gd name="connsiteX23" fmla="*/ 6974 w 10000"/>
                  <a:gd name="connsiteY23" fmla="*/ 5631 h 9913"/>
                  <a:gd name="connsiteX24" fmla="*/ 6764 w 10000"/>
                  <a:gd name="connsiteY24" fmla="*/ 5442 h 9913"/>
                  <a:gd name="connsiteX25" fmla="*/ 6545 w 10000"/>
                  <a:gd name="connsiteY25" fmla="*/ 5221 h 9913"/>
                  <a:gd name="connsiteX26" fmla="*/ 6315 w 10000"/>
                  <a:gd name="connsiteY26" fmla="*/ 4963 h 9913"/>
                  <a:gd name="connsiteX27" fmla="*/ 6079 w 10000"/>
                  <a:gd name="connsiteY27" fmla="*/ 4674 h 9913"/>
                  <a:gd name="connsiteX28" fmla="*/ 5830 w 10000"/>
                  <a:gd name="connsiteY28" fmla="*/ 4349 h 9913"/>
                  <a:gd name="connsiteX29" fmla="*/ 5573 w 10000"/>
                  <a:gd name="connsiteY29" fmla="*/ 4009 h 9913"/>
                  <a:gd name="connsiteX30" fmla="*/ 5305 w 10000"/>
                  <a:gd name="connsiteY30" fmla="*/ 3617 h 9913"/>
                  <a:gd name="connsiteX31" fmla="*/ 5029 w 10000"/>
                  <a:gd name="connsiteY31" fmla="*/ 3208 h 9913"/>
                  <a:gd name="connsiteX32" fmla="*/ 4741 w 10000"/>
                  <a:gd name="connsiteY32" fmla="*/ 2764 h 9913"/>
                  <a:gd name="connsiteX33" fmla="*/ 4441 w 10000"/>
                  <a:gd name="connsiteY33" fmla="*/ 2268 h 9913"/>
                  <a:gd name="connsiteX34" fmla="*/ 4441 w 10000"/>
                  <a:gd name="connsiteY34" fmla="*/ 2268 h 9913"/>
                  <a:gd name="connsiteX35" fmla="*/ 4143 w 10000"/>
                  <a:gd name="connsiteY35" fmla="*/ 1791 h 9913"/>
                  <a:gd name="connsiteX36" fmla="*/ 3856 w 10000"/>
                  <a:gd name="connsiteY36" fmla="*/ 1381 h 9913"/>
                  <a:gd name="connsiteX37" fmla="*/ 3580 w 10000"/>
                  <a:gd name="connsiteY37" fmla="*/ 1006 h 9913"/>
                  <a:gd name="connsiteX38" fmla="*/ 3316 w 10000"/>
                  <a:gd name="connsiteY38" fmla="*/ 699 h 9913"/>
                  <a:gd name="connsiteX39" fmla="*/ 1003 w 10000"/>
                  <a:gd name="connsiteY39" fmla="*/ 0 h 9913"/>
                  <a:gd name="connsiteX40" fmla="*/ 874 w 10000"/>
                  <a:gd name="connsiteY40" fmla="*/ 118 h 9913"/>
                  <a:gd name="connsiteX41" fmla="*/ 756 w 10000"/>
                  <a:gd name="connsiteY41" fmla="*/ 239 h 9913"/>
                  <a:gd name="connsiteX42" fmla="*/ 647 w 10000"/>
                  <a:gd name="connsiteY42" fmla="*/ 375 h 9913"/>
                  <a:gd name="connsiteX43" fmla="*/ 549 w 10000"/>
                  <a:gd name="connsiteY43" fmla="*/ 528 h 9913"/>
                  <a:gd name="connsiteX44" fmla="*/ 456 w 10000"/>
                  <a:gd name="connsiteY44" fmla="*/ 664 h 9913"/>
                  <a:gd name="connsiteX45" fmla="*/ 376 w 10000"/>
                  <a:gd name="connsiteY45" fmla="*/ 818 h 9913"/>
                  <a:gd name="connsiteX46" fmla="*/ 303 w 10000"/>
                  <a:gd name="connsiteY46" fmla="*/ 972 h 9913"/>
                  <a:gd name="connsiteX47" fmla="*/ 237 w 10000"/>
                  <a:gd name="connsiteY47" fmla="*/ 1107 h 9913"/>
                  <a:gd name="connsiteX48" fmla="*/ 181 w 10000"/>
                  <a:gd name="connsiteY48" fmla="*/ 1245 h 9913"/>
                  <a:gd name="connsiteX49" fmla="*/ 132 w 10000"/>
                  <a:gd name="connsiteY49" fmla="*/ 1381 h 9913"/>
                  <a:gd name="connsiteX50" fmla="*/ 59 w 10000"/>
                  <a:gd name="connsiteY50" fmla="*/ 1586 h 9913"/>
                  <a:gd name="connsiteX51" fmla="*/ 15 w 10000"/>
                  <a:gd name="connsiteY51" fmla="*/ 1739 h 9913"/>
                  <a:gd name="connsiteX52" fmla="*/ 0 w 10000"/>
                  <a:gd name="connsiteY52" fmla="*/ 1791 h 9913"/>
                  <a:gd name="connsiteX53" fmla="*/ 3450 w 10000"/>
                  <a:gd name="connsiteY53" fmla="*/ 9913 h 9913"/>
                  <a:gd name="connsiteX54" fmla="*/ 9995 w 10000"/>
                  <a:gd name="connsiteY54" fmla="*/ 9913 h 9913"/>
                  <a:gd name="connsiteX55" fmla="*/ 9995 w 10000"/>
                  <a:gd name="connsiteY55" fmla="*/ 9913 h 9913"/>
                  <a:gd name="connsiteX56" fmla="*/ 10000 w 10000"/>
                  <a:gd name="connsiteY56" fmla="*/ 9863 h 9913"/>
                  <a:gd name="connsiteX57" fmla="*/ 10000 w 10000"/>
                  <a:gd name="connsiteY57" fmla="*/ 9863 h 9913"/>
                  <a:gd name="connsiteX58" fmla="*/ 10000 w 10000"/>
                  <a:gd name="connsiteY58" fmla="*/ 4094 h 9913"/>
                  <a:gd name="connsiteX59" fmla="*/ 10000 w 10000"/>
                  <a:gd name="connsiteY59" fmla="*/ 4094 h 9913"/>
                  <a:gd name="connsiteX60" fmla="*/ 9995 w 10000"/>
                  <a:gd name="connsiteY60" fmla="*/ 4111 h 9913"/>
                  <a:gd name="connsiteX61" fmla="*/ 9995 w 10000"/>
                  <a:gd name="connsiteY61" fmla="*/ 4111 h 9913"/>
                  <a:gd name="connsiteX0" fmla="*/ 9995 w 10000"/>
                  <a:gd name="connsiteY0" fmla="*/ 4028 h 9881"/>
                  <a:gd name="connsiteX1" fmla="*/ 9995 w 10000"/>
                  <a:gd name="connsiteY1" fmla="*/ 4028 h 9881"/>
                  <a:gd name="connsiteX2" fmla="*/ 9902 w 10000"/>
                  <a:gd name="connsiteY2" fmla="*/ 4286 h 9881"/>
                  <a:gd name="connsiteX3" fmla="*/ 9810 w 10000"/>
                  <a:gd name="connsiteY3" fmla="*/ 4527 h 9881"/>
                  <a:gd name="connsiteX4" fmla="*/ 9712 w 10000"/>
                  <a:gd name="connsiteY4" fmla="*/ 4751 h 9881"/>
                  <a:gd name="connsiteX5" fmla="*/ 9612 w 10000"/>
                  <a:gd name="connsiteY5" fmla="*/ 4958 h 9881"/>
                  <a:gd name="connsiteX6" fmla="*/ 9510 w 10000"/>
                  <a:gd name="connsiteY6" fmla="*/ 5165 h 9881"/>
                  <a:gd name="connsiteX7" fmla="*/ 9402 w 10000"/>
                  <a:gd name="connsiteY7" fmla="*/ 5354 h 9881"/>
                  <a:gd name="connsiteX8" fmla="*/ 9292 w 10000"/>
                  <a:gd name="connsiteY8" fmla="*/ 5509 h 9881"/>
                  <a:gd name="connsiteX9" fmla="*/ 9178 w 10000"/>
                  <a:gd name="connsiteY9" fmla="*/ 5663 h 9881"/>
                  <a:gd name="connsiteX10" fmla="*/ 9058 w 10000"/>
                  <a:gd name="connsiteY10" fmla="*/ 5800 h 9881"/>
                  <a:gd name="connsiteX11" fmla="*/ 8934 w 10000"/>
                  <a:gd name="connsiteY11" fmla="*/ 5904 h 9881"/>
                  <a:gd name="connsiteX12" fmla="*/ 8804 w 10000"/>
                  <a:gd name="connsiteY12" fmla="*/ 6008 h 9881"/>
                  <a:gd name="connsiteX13" fmla="*/ 8670 w 10000"/>
                  <a:gd name="connsiteY13" fmla="*/ 6076 h 9881"/>
                  <a:gd name="connsiteX14" fmla="*/ 8531 w 10000"/>
                  <a:gd name="connsiteY14" fmla="*/ 6147 h 9881"/>
                  <a:gd name="connsiteX15" fmla="*/ 8385 w 10000"/>
                  <a:gd name="connsiteY15" fmla="*/ 6181 h 9881"/>
                  <a:gd name="connsiteX16" fmla="*/ 8233 w 10000"/>
                  <a:gd name="connsiteY16" fmla="*/ 6181 h 9881"/>
                  <a:gd name="connsiteX17" fmla="*/ 8075 w 10000"/>
                  <a:gd name="connsiteY17" fmla="*/ 6164 h 9881"/>
                  <a:gd name="connsiteX18" fmla="*/ 7909 w 10000"/>
                  <a:gd name="connsiteY18" fmla="*/ 6129 h 9881"/>
                  <a:gd name="connsiteX19" fmla="*/ 7738 w 10000"/>
                  <a:gd name="connsiteY19" fmla="*/ 6076 h 9881"/>
                  <a:gd name="connsiteX20" fmla="*/ 7560 w 10000"/>
                  <a:gd name="connsiteY20" fmla="*/ 5991 h 9881"/>
                  <a:gd name="connsiteX21" fmla="*/ 7372 w 10000"/>
                  <a:gd name="connsiteY21" fmla="*/ 5871 h 9881"/>
                  <a:gd name="connsiteX22" fmla="*/ 7177 w 10000"/>
                  <a:gd name="connsiteY22" fmla="*/ 5732 h 9881"/>
                  <a:gd name="connsiteX23" fmla="*/ 6974 w 10000"/>
                  <a:gd name="connsiteY23" fmla="*/ 5561 h 9881"/>
                  <a:gd name="connsiteX24" fmla="*/ 6764 w 10000"/>
                  <a:gd name="connsiteY24" fmla="*/ 5371 h 9881"/>
                  <a:gd name="connsiteX25" fmla="*/ 6545 w 10000"/>
                  <a:gd name="connsiteY25" fmla="*/ 5148 h 9881"/>
                  <a:gd name="connsiteX26" fmla="*/ 6315 w 10000"/>
                  <a:gd name="connsiteY26" fmla="*/ 4888 h 9881"/>
                  <a:gd name="connsiteX27" fmla="*/ 6079 w 10000"/>
                  <a:gd name="connsiteY27" fmla="*/ 4596 h 9881"/>
                  <a:gd name="connsiteX28" fmla="*/ 5830 w 10000"/>
                  <a:gd name="connsiteY28" fmla="*/ 4268 h 9881"/>
                  <a:gd name="connsiteX29" fmla="*/ 5573 w 10000"/>
                  <a:gd name="connsiteY29" fmla="*/ 3925 h 9881"/>
                  <a:gd name="connsiteX30" fmla="*/ 5305 w 10000"/>
                  <a:gd name="connsiteY30" fmla="*/ 3530 h 9881"/>
                  <a:gd name="connsiteX31" fmla="*/ 5029 w 10000"/>
                  <a:gd name="connsiteY31" fmla="*/ 3117 h 9881"/>
                  <a:gd name="connsiteX32" fmla="*/ 4741 w 10000"/>
                  <a:gd name="connsiteY32" fmla="*/ 2669 h 9881"/>
                  <a:gd name="connsiteX33" fmla="*/ 4441 w 10000"/>
                  <a:gd name="connsiteY33" fmla="*/ 2169 h 9881"/>
                  <a:gd name="connsiteX34" fmla="*/ 4441 w 10000"/>
                  <a:gd name="connsiteY34" fmla="*/ 2169 h 9881"/>
                  <a:gd name="connsiteX35" fmla="*/ 4143 w 10000"/>
                  <a:gd name="connsiteY35" fmla="*/ 1688 h 9881"/>
                  <a:gd name="connsiteX36" fmla="*/ 3856 w 10000"/>
                  <a:gd name="connsiteY36" fmla="*/ 1274 h 9881"/>
                  <a:gd name="connsiteX37" fmla="*/ 3580 w 10000"/>
                  <a:gd name="connsiteY37" fmla="*/ 896 h 9881"/>
                  <a:gd name="connsiteX38" fmla="*/ 3316 w 10000"/>
                  <a:gd name="connsiteY38" fmla="*/ 586 h 9881"/>
                  <a:gd name="connsiteX39" fmla="*/ 874 w 10000"/>
                  <a:gd name="connsiteY39" fmla="*/ 0 h 9881"/>
                  <a:gd name="connsiteX40" fmla="*/ 756 w 10000"/>
                  <a:gd name="connsiteY40" fmla="*/ 122 h 9881"/>
                  <a:gd name="connsiteX41" fmla="*/ 647 w 10000"/>
                  <a:gd name="connsiteY41" fmla="*/ 259 h 9881"/>
                  <a:gd name="connsiteX42" fmla="*/ 549 w 10000"/>
                  <a:gd name="connsiteY42" fmla="*/ 414 h 9881"/>
                  <a:gd name="connsiteX43" fmla="*/ 456 w 10000"/>
                  <a:gd name="connsiteY43" fmla="*/ 551 h 9881"/>
                  <a:gd name="connsiteX44" fmla="*/ 376 w 10000"/>
                  <a:gd name="connsiteY44" fmla="*/ 706 h 9881"/>
                  <a:gd name="connsiteX45" fmla="*/ 303 w 10000"/>
                  <a:gd name="connsiteY45" fmla="*/ 862 h 9881"/>
                  <a:gd name="connsiteX46" fmla="*/ 237 w 10000"/>
                  <a:gd name="connsiteY46" fmla="*/ 998 h 9881"/>
                  <a:gd name="connsiteX47" fmla="*/ 181 w 10000"/>
                  <a:gd name="connsiteY47" fmla="*/ 1137 h 9881"/>
                  <a:gd name="connsiteX48" fmla="*/ 132 w 10000"/>
                  <a:gd name="connsiteY48" fmla="*/ 1274 h 9881"/>
                  <a:gd name="connsiteX49" fmla="*/ 59 w 10000"/>
                  <a:gd name="connsiteY49" fmla="*/ 1481 h 9881"/>
                  <a:gd name="connsiteX50" fmla="*/ 15 w 10000"/>
                  <a:gd name="connsiteY50" fmla="*/ 1635 h 9881"/>
                  <a:gd name="connsiteX51" fmla="*/ 0 w 10000"/>
                  <a:gd name="connsiteY51" fmla="*/ 1688 h 9881"/>
                  <a:gd name="connsiteX52" fmla="*/ 3450 w 10000"/>
                  <a:gd name="connsiteY52" fmla="*/ 9881 h 9881"/>
                  <a:gd name="connsiteX53" fmla="*/ 9995 w 10000"/>
                  <a:gd name="connsiteY53" fmla="*/ 9881 h 9881"/>
                  <a:gd name="connsiteX54" fmla="*/ 9995 w 10000"/>
                  <a:gd name="connsiteY54" fmla="*/ 9881 h 9881"/>
                  <a:gd name="connsiteX55" fmla="*/ 10000 w 10000"/>
                  <a:gd name="connsiteY55" fmla="*/ 9831 h 9881"/>
                  <a:gd name="connsiteX56" fmla="*/ 10000 w 10000"/>
                  <a:gd name="connsiteY56" fmla="*/ 9831 h 9881"/>
                  <a:gd name="connsiteX57" fmla="*/ 10000 w 10000"/>
                  <a:gd name="connsiteY57" fmla="*/ 4011 h 9881"/>
                  <a:gd name="connsiteX58" fmla="*/ 10000 w 10000"/>
                  <a:gd name="connsiteY58" fmla="*/ 4011 h 9881"/>
                  <a:gd name="connsiteX59" fmla="*/ 9995 w 10000"/>
                  <a:gd name="connsiteY59" fmla="*/ 4028 h 9881"/>
                  <a:gd name="connsiteX60" fmla="*/ 9995 w 10000"/>
                  <a:gd name="connsiteY60" fmla="*/ 4028 h 9881"/>
                  <a:gd name="connsiteX0" fmla="*/ 9995 w 10000"/>
                  <a:gd name="connsiteY0" fmla="*/ 3954 h 9877"/>
                  <a:gd name="connsiteX1" fmla="*/ 9995 w 10000"/>
                  <a:gd name="connsiteY1" fmla="*/ 3954 h 9877"/>
                  <a:gd name="connsiteX2" fmla="*/ 9902 w 10000"/>
                  <a:gd name="connsiteY2" fmla="*/ 4215 h 9877"/>
                  <a:gd name="connsiteX3" fmla="*/ 9810 w 10000"/>
                  <a:gd name="connsiteY3" fmla="*/ 4459 h 9877"/>
                  <a:gd name="connsiteX4" fmla="*/ 9712 w 10000"/>
                  <a:gd name="connsiteY4" fmla="*/ 4685 h 9877"/>
                  <a:gd name="connsiteX5" fmla="*/ 9612 w 10000"/>
                  <a:gd name="connsiteY5" fmla="*/ 4895 h 9877"/>
                  <a:gd name="connsiteX6" fmla="*/ 9510 w 10000"/>
                  <a:gd name="connsiteY6" fmla="*/ 5104 h 9877"/>
                  <a:gd name="connsiteX7" fmla="*/ 9402 w 10000"/>
                  <a:gd name="connsiteY7" fmla="*/ 5295 h 9877"/>
                  <a:gd name="connsiteX8" fmla="*/ 9292 w 10000"/>
                  <a:gd name="connsiteY8" fmla="*/ 5452 h 9877"/>
                  <a:gd name="connsiteX9" fmla="*/ 9178 w 10000"/>
                  <a:gd name="connsiteY9" fmla="*/ 5608 h 9877"/>
                  <a:gd name="connsiteX10" fmla="*/ 9058 w 10000"/>
                  <a:gd name="connsiteY10" fmla="*/ 5747 h 9877"/>
                  <a:gd name="connsiteX11" fmla="*/ 8934 w 10000"/>
                  <a:gd name="connsiteY11" fmla="*/ 5852 h 9877"/>
                  <a:gd name="connsiteX12" fmla="*/ 8804 w 10000"/>
                  <a:gd name="connsiteY12" fmla="*/ 5957 h 9877"/>
                  <a:gd name="connsiteX13" fmla="*/ 8670 w 10000"/>
                  <a:gd name="connsiteY13" fmla="*/ 6026 h 9877"/>
                  <a:gd name="connsiteX14" fmla="*/ 8531 w 10000"/>
                  <a:gd name="connsiteY14" fmla="*/ 6098 h 9877"/>
                  <a:gd name="connsiteX15" fmla="*/ 8385 w 10000"/>
                  <a:gd name="connsiteY15" fmla="*/ 6132 h 9877"/>
                  <a:gd name="connsiteX16" fmla="*/ 8233 w 10000"/>
                  <a:gd name="connsiteY16" fmla="*/ 6132 h 9877"/>
                  <a:gd name="connsiteX17" fmla="*/ 8075 w 10000"/>
                  <a:gd name="connsiteY17" fmla="*/ 6115 h 9877"/>
                  <a:gd name="connsiteX18" fmla="*/ 7909 w 10000"/>
                  <a:gd name="connsiteY18" fmla="*/ 6080 h 9877"/>
                  <a:gd name="connsiteX19" fmla="*/ 7738 w 10000"/>
                  <a:gd name="connsiteY19" fmla="*/ 6026 h 9877"/>
                  <a:gd name="connsiteX20" fmla="*/ 7560 w 10000"/>
                  <a:gd name="connsiteY20" fmla="*/ 5940 h 9877"/>
                  <a:gd name="connsiteX21" fmla="*/ 7372 w 10000"/>
                  <a:gd name="connsiteY21" fmla="*/ 5819 h 9877"/>
                  <a:gd name="connsiteX22" fmla="*/ 7177 w 10000"/>
                  <a:gd name="connsiteY22" fmla="*/ 5678 h 9877"/>
                  <a:gd name="connsiteX23" fmla="*/ 6974 w 10000"/>
                  <a:gd name="connsiteY23" fmla="*/ 5505 h 9877"/>
                  <a:gd name="connsiteX24" fmla="*/ 6764 w 10000"/>
                  <a:gd name="connsiteY24" fmla="*/ 5313 h 9877"/>
                  <a:gd name="connsiteX25" fmla="*/ 6545 w 10000"/>
                  <a:gd name="connsiteY25" fmla="*/ 5087 h 9877"/>
                  <a:gd name="connsiteX26" fmla="*/ 6315 w 10000"/>
                  <a:gd name="connsiteY26" fmla="*/ 4824 h 9877"/>
                  <a:gd name="connsiteX27" fmla="*/ 6079 w 10000"/>
                  <a:gd name="connsiteY27" fmla="*/ 4528 h 9877"/>
                  <a:gd name="connsiteX28" fmla="*/ 5830 w 10000"/>
                  <a:gd name="connsiteY28" fmla="*/ 4196 h 9877"/>
                  <a:gd name="connsiteX29" fmla="*/ 5573 w 10000"/>
                  <a:gd name="connsiteY29" fmla="*/ 3849 h 9877"/>
                  <a:gd name="connsiteX30" fmla="*/ 5305 w 10000"/>
                  <a:gd name="connsiteY30" fmla="*/ 3450 h 9877"/>
                  <a:gd name="connsiteX31" fmla="*/ 5029 w 10000"/>
                  <a:gd name="connsiteY31" fmla="*/ 3032 h 9877"/>
                  <a:gd name="connsiteX32" fmla="*/ 4741 w 10000"/>
                  <a:gd name="connsiteY32" fmla="*/ 2578 h 9877"/>
                  <a:gd name="connsiteX33" fmla="*/ 4441 w 10000"/>
                  <a:gd name="connsiteY33" fmla="*/ 2072 h 9877"/>
                  <a:gd name="connsiteX34" fmla="*/ 4441 w 10000"/>
                  <a:gd name="connsiteY34" fmla="*/ 2072 h 9877"/>
                  <a:gd name="connsiteX35" fmla="*/ 4143 w 10000"/>
                  <a:gd name="connsiteY35" fmla="*/ 1585 h 9877"/>
                  <a:gd name="connsiteX36" fmla="*/ 3856 w 10000"/>
                  <a:gd name="connsiteY36" fmla="*/ 1166 h 9877"/>
                  <a:gd name="connsiteX37" fmla="*/ 3580 w 10000"/>
                  <a:gd name="connsiteY37" fmla="*/ 784 h 9877"/>
                  <a:gd name="connsiteX38" fmla="*/ 3316 w 10000"/>
                  <a:gd name="connsiteY38" fmla="*/ 470 h 9877"/>
                  <a:gd name="connsiteX39" fmla="*/ 756 w 10000"/>
                  <a:gd name="connsiteY39" fmla="*/ 0 h 9877"/>
                  <a:gd name="connsiteX40" fmla="*/ 647 w 10000"/>
                  <a:gd name="connsiteY40" fmla="*/ 139 h 9877"/>
                  <a:gd name="connsiteX41" fmla="*/ 549 w 10000"/>
                  <a:gd name="connsiteY41" fmla="*/ 296 h 9877"/>
                  <a:gd name="connsiteX42" fmla="*/ 456 w 10000"/>
                  <a:gd name="connsiteY42" fmla="*/ 435 h 9877"/>
                  <a:gd name="connsiteX43" fmla="*/ 376 w 10000"/>
                  <a:gd name="connsiteY43" fmla="*/ 592 h 9877"/>
                  <a:gd name="connsiteX44" fmla="*/ 303 w 10000"/>
                  <a:gd name="connsiteY44" fmla="*/ 749 h 9877"/>
                  <a:gd name="connsiteX45" fmla="*/ 237 w 10000"/>
                  <a:gd name="connsiteY45" fmla="*/ 887 h 9877"/>
                  <a:gd name="connsiteX46" fmla="*/ 181 w 10000"/>
                  <a:gd name="connsiteY46" fmla="*/ 1028 h 9877"/>
                  <a:gd name="connsiteX47" fmla="*/ 132 w 10000"/>
                  <a:gd name="connsiteY47" fmla="*/ 1166 h 9877"/>
                  <a:gd name="connsiteX48" fmla="*/ 59 w 10000"/>
                  <a:gd name="connsiteY48" fmla="*/ 1376 h 9877"/>
                  <a:gd name="connsiteX49" fmla="*/ 15 w 10000"/>
                  <a:gd name="connsiteY49" fmla="*/ 1532 h 9877"/>
                  <a:gd name="connsiteX50" fmla="*/ 0 w 10000"/>
                  <a:gd name="connsiteY50" fmla="*/ 1585 h 9877"/>
                  <a:gd name="connsiteX51" fmla="*/ 3450 w 10000"/>
                  <a:gd name="connsiteY51" fmla="*/ 9877 h 9877"/>
                  <a:gd name="connsiteX52" fmla="*/ 9995 w 10000"/>
                  <a:gd name="connsiteY52" fmla="*/ 9877 h 9877"/>
                  <a:gd name="connsiteX53" fmla="*/ 9995 w 10000"/>
                  <a:gd name="connsiteY53" fmla="*/ 9877 h 9877"/>
                  <a:gd name="connsiteX54" fmla="*/ 10000 w 10000"/>
                  <a:gd name="connsiteY54" fmla="*/ 9826 h 9877"/>
                  <a:gd name="connsiteX55" fmla="*/ 10000 w 10000"/>
                  <a:gd name="connsiteY55" fmla="*/ 9826 h 9877"/>
                  <a:gd name="connsiteX56" fmla="*/ 10000 w 10000"/>
                  <a:gd name="connsiteY56" fmla="*/ 3936 h 9877"/>
                  <a:gd name="connsiteX57" fmla="*/ 10000 w 10000"/>
                  <a:gd name="connsiteY57" fmla="*/ 3936 h 9877"/>
                  <a:gd name="connsiteX58" fmla="*/ 9995 w 10000"/>
                  <a:gd name="connsiteY58" fmla="*/ 3954 h 9877"/>
                  <a:gd name="connsiteX59" fmla="*/ 9995 w 10000"/>
                  <a:gd name="connsiteY59" fmla="*/ 3954 h 9877"/>
                  <a:gd name="connsiteX0" fmla="*/ 9995 w 10000"/>
                  <a:gd name="connsiteY0" fmla="*/ 3862 h 9859"/>
                  <a:gd name="connsiteX1" fmla="*/ 9995 w 10000"/>
                  <a:gd name="connsiteY1" fmla="*/ 3862 h 9859"/>
                  <a:gd name="connsiteX2" fmla="*/ 9902 w 10000"/>
                  <a:gd name="connsiteY2" fmla="*/ 4126 h 9859"/>
                  <a:gd name="connsiteX3" fmla="*/ 9810 w 10000"/>
                  <a:gd name="connsiteY3" fmla="*/ 4374 h 9859"/>
                  <a:gd name="connsiteX4" fmla="*/ 9712 w 10000"/>
                  <a:gd name="connsiteY4" fmla="*/ 4602 h 9859"/>
                  <a:gd name="connsiteX5" fmla="*/ 9612 w 10000"/>
                  <a:gd name="connsiteY5" fmla="*/ 4815 h 9859"/>
                  <a:gd name="connsiteX6" fmla="*/ 9510 w 10000"/>
                  <a:gd name="connsiteY6" fmla="*/ 5027 h 9859"/>
                  <a:gd name="connsiteX7" fmla="*/ 9402 w 10000"/>
                  <a:gd name="connsiteY7" fmla="*/ 5220 h 9859"/>
                  <a:gd name="connsiteX8" fmla="*/ 9292 w 10000"/>
                  <a:gd name="connsiteY8" fmla="*/ 5379 h 9859"/>
                  <a:gd name="connsiteX9" fmla="*/ 9178 w 10000"/>
                  <a:gd name="connsiteY9" fmla="*/ 5537 h 9859"/>
                  <a:gd name="connsiteX10" fmla="*/ 9058 w 10000"/>
                  <a:gd name="connsiteY10" fmla="*/ 5678 h 9859"/>
                  <a:gd name="connsiteX11" fmla="*/ 8934 w 10000"/>
                  <a:gd name="connsiteY11" fmla="*/ 5784 h 9859"/>
                  <a:gd name="connsiteX12" fmla="*/ 8804 w 10000"/>
                  <a:gd name="connsiteY12" fmla="*/ 5890 h 9859"/>
                  <a:gd name="connsiteX13" fmla="*/ 8670 w 10000"/>
                  <a:gd name="connsiteY13" fmla="*/ 5960 h 9859"/>
                  <a:gd name="connsiteX14" fmla="*/ 8531 w 10000"/>
                  <a:gd name="connsiteY14" fmla="*/ 6033 h 9859"/>
                  <a:gd name="connsiteX15" fmla="*/ 8385 w 10000"/>
                  <a:gd name="connsiteY15" fmla="*/ 6067 h 9859"/>
                  <a:gd name="connsiteX16" fmla="*/ 8233 w 10000"/>
                  <a:gd name="connsiteY16" fmla="*/ 6067 h 9859"/>
                  <a:gd name="connsiteX17" fmla="*/ 8075 w 10000"/>
                  <a:gd name="connsiteY17" fmla="*/ 6050 h 9859"/>
                  <a:gd name="connsiteX18" fmla="*/ 7909 w 10000"/>
                  <a:gd name="connsiteY18" fmla="*/ 6015 h 9859"/>
                  <a:gd name="connsiteX19" fmla="*/ 7738 w 10000"/>
                  <a:gd name="connsiteY19" fmla="*/ 5960 h 9859"/>
                  <a:gd name="connsiteX20" fmla="*/ 7560 w 10000"/>
                  <a:gd name="connsiteY20" fmla="*/ 5873 h 9859"/>
                  <a:gd name="connsiteX21" fmla="*/ 7372 w 10000"/>
                  <a:gd name="connsiteY21" fmla="*/ 5750 h 9859"/>
                  <a:gd name="connsiteX22" fmla="*/ 7177 w 10000"/>
                  <a:gd name="connsiteY22" fmla="*/ 5608 h 9859"/>
                  <a:gd name="connsiteX23" fmla="*/ 6974 w 10000"/>
                  <a:gd name="connsiteY23" fmla="*/ 5433 h 9859"/>
                  <a:gd name="connsiteX24" fmla="*/ 6764 w 10000"/>
                  <a:gd name="connsiteY24" fmla="*/ 5238 h 9859"/>
                  <a:gd name="connsiteX25" fmla="*/ 6545 w 10000"/>
                  <a:gd name="connsiteY25" fmla="*/ 5009 h 9859"/>
                  <a:gd name="connsiteX26" fmla="*/ 6315 w 10000"/>
                  <a:gd name="connsiteY26" fmla="*/ 4743 h 9859"/>
                  <a:gd name="connsiteX27" fmla="*/ 6079 w 10000"/>
                  <a:gd name="connsiteY27" fmla="*/ 4443 h 9859"/>
                  <a:gd name="connsiteX28" fmla="*/ 5830 w 10000"/>
                  <a:gd name="connsiteY28" fmla="*/ 4107 h 9859"/>
                  <a:gd name="connsiteX29" fmla="*/ 5573 w 10000"/>
                  <a:gd name="connsiteY29" fmla="*/ 3756 h 9859"/>
                  <a:gd name="connsiteX30" fmla="*/ 5305 w 10000"/>
                  <a:gd name="connsiteY30" fmla="*/ 3352 h 9859"/>
                  <a:gd name="connsiteX31" fmla="*/ 5029 w 10000"/>
                  <a:gd name="connsiteY31" fmla="*/ 2929 h 9859"/>
                  <a:gd name="connsiteX32" fmla="*/ 4741 w 10000"/>
                  <a:gd name="connsiteY32" fmla="*/ 2469 h 9859"/>
                  <a:gd name="connsiteX33" fmla="*/ 4441 w 10000"/>
                  <a:gd name="connsiteY33" fmla="*/ 1957 h 9859"/>
                  <a:gd name="connsiteX34" fmla="*/ 4441 w 10000"/>
                  <a:gd name="connsiteY34" fmla="*/ 1957 h 9859"/>
                  <a:gd name="connsiteX35" fmla="*/ 4143 w 10000"/>
                  <a:gd name="connsiteY35" fmla="*/ 1464 h 9859"/>
                  <a:gd name="connsiteX36" fmla="*/ 3856 w 10000"/>
                  <a:gd name="connsiteY36" fmla="*/ 1040 h 9859"/>
                  <a:gd name="connsiteX37" fmla="*/ 3580 w 10000"/>
                  <a:gd name="connsiteY37" fmla="*/ 653 h 9859"/>
                  <a:gd name="connsiteX38" fmla="*/ 3316 w 10000"/>
                  <a:gd name="connsiteY38" fmla="*/ 335 h 9859"/>
                  <a:gd name="connsiteX39" fmla="*/ 647 w 10000"/>
                  <a:gd name="connsiteY39" fmla="*/ 0 h 9859"/>
                  <a:gd name="connsiteX40" fmla="*/ 549 w 10000"/>
                  <a:gd name="connsiteY40" fmla="*/ 159 h 9859"/>
                  <a:gd name="connsiteX41" fmla="*/ 456 w 10000"/>
                  <a:gd name="connsiteY41" fmla="*/ 299 h 9859"/>
                  <a:gd name="connsiteX42" fmla="*/ 376 w 10000"/>
                  <a:gd name="connsiteY42" fmla="*/ 458 h 9859"/>
                  <a:gd name="connsiteX43" fmla="*/ 303 w 10000"/>
                  <a:gd name="connsiteY43" fmla="*/ 617 h 9859"/>
                  <a:gd name="connsiteX44" fmla="*/ 237 w 10000"/>
                  <a:gd name="connsiteY44" fmla="*/ 757 h 9859"/>
                  <a:gd name="connsiteX45" fmla="*/ 181 w 10000"/>
                  <a:gd name="connsiteY45" fmla="*/ 900 h 9859"/>
                  <a:gd name="connsiteX46" fmla="*/ 132 w 10000"/>
                  <a:gd name="connsiteY46" fmla="*/ 1040 h 9859"/>
                  <a:gd name="connsiteX47" fmla="*/ 59 w 10000"/>
                  <a:gd name="connsiteY47" fmla="*/ 1252 h 9859"/>
                  <a:gd name="connsiteX48" fmla="*/ 15 w 10000"/>
                  <a:gd name="connsiteY48" fmla="*/ 1410 h 9859"/>
                  <a:gd name="connsiteX49" fmla="*/ 0 w 10000"/>
                  <a:gd name="connsiteY49" fmla="*/ 1464 h 9859"/>
                  <a:gd name="connsiteX50" fmla="*/ 3450 w 10000"/>
                  <a:gd name="connsiteY50" fmla="*/ 9859 h 9859"/>
                  <a:gd name="connsiteX51" fmla="*/ 9995 w 10000"/>
                  <a:gd name="connsiteY51" fmla="*/ 9859 h 9859"/>
                  <a:gd name="connsiteX52" fmla="*/ 9995 w 10000"/>
                  <a:gd name="connsiteY52" fmla="*/ 9859 h 9859"/>
                  <a:gd name="connsiteX53" fmla="*/ 10000 w 10000"/>
                  <a:gd name="connsiteY53" fmla="*/ 9807 h 9859"/>
                  <a:gd name="connsiteX54" fmla="*/ 10000 w 10000"/>
                  <a:gd name="connsiteY54" fmla="*/ 9807 h 9859"/>
                  <a:gd name="connsiteX55" fmla="*/ 10000 w 10000"/>
                  <a:gd name="connsiteY55" fmla="*/ 3844 h 9859"/>
                  <a:gd name="connsiteX56" fmla="*/ 10000 w 10000"/>
                  <a:gd name="connsiteY56" fmla="*/ 3844 h 9859"/>
                  <a:gd name="connsiteX57" fmla="*/ 9995 w 10000"/>
                  <a:gd name="connsiteY57" fmla="*/ 3862 h 9859"/>
                  <a:gd name="connsiteX58" fmla="*/ 9995 w 10000"/>
                  <a:gd name="connsiteY58" fmla="*/ 3862 h 9859"/>
                  <a:gd name="connsiteX0" fmla="*/ 9995 w 10000"/>
                  <a:gd name="connsiteY0" fmla="*/ 3756 h 9839"/>
                  <a:gd name="connsiteX1" fmla="*/ 9995 w 10000"/>
                  <a:gd name="connsiteY1" fmla="*/ 3756 h 9839"/>
                  <a:gd name="connsiteX2" fmla="*/ 9902 w 10000"/>
                  <a:gd name="connsiteY2" fmla="*/ 4024 h 9839"/>
                  <a:gd name="connsiteX3" fmla="*/ 9810 w 10000"/>
                  <a:gd name="connsiteY3" fmla="*/ 4276 h 9839"/>
                  <a:gd name="connsiteX4" fmla="*/ 9712 w 10000"/>
                  <a:gd name="connsiteY4" fmla="*/ 4507 h 9839"/>
                  <a:gd name="connsiteX5" fmla="*/ 9612 w 10000"/>
                  <a:gd name="connsiteY5" fmla="*/ 4723 h 9839"/>
                  <a:gd name="connsiteX6" fmla="*/ 9510 w 10000"/>
                  <a:gd name="connsiteY6" fmla="*/ 4938 h 9839"/>
                  <a:gd name="connsiteX7" fmla="*/ 9402 w 10000"/>
                  <a:gd name="connsiteY7" fmla="*/ 5134 h 9839"/>
                  <a:gd name="connsiteX8" fmla="*/ 9292 w 10000"/>
                  <a:gd name="connsiteY8" fmla="*/ 5295 h 9839"/>
                  <a:gd name="connsiteX9" fmla="*/ 9178 w 10000"/>
                  <a:gd name="connsiteY9" fmla="*/ 5455 h 9839"/>
                  <a:gd name="connsiteX10" fmla="*/ 9058 w 10000"/>
                  <a:gd name="connsiteY10" fmla="*/ 5598 h 9839"/>
                  <a:gd name="connsiteX11" fmla="*/ 8934 w 10000"/>
                  <a:gd name="connsiteY11" fmla="*/ 5706 h 9839"/>
                  <a:gd name="connsiteX12" fmla="*/ 8804 w 10000"/>
                  <a:gd name="connsiteY12" fmla="*/ 5813 h 9839"/>
                  <a:gd name="connsiteX13" fmla="*/ 8670 w 10000"/>
                  <a:gd name="connsiteY13" fmla="*/ 5884 h 9839"/>
                  <a:gd name="connsiteX14" fmla="*/ 8531 w 10000"/>
                  <a:gd name="connsiteY14" fmla="*/ 5958 h 9839"/>
                  <a:gd name="connsiteX15" fmla="*/ 8385 w 10000"/>
                  <a:gd name="connsiteY15" fmla="*/ 5993 h 9839"/>
                  <a:gd name="connsiteX16" fmla="*/ 8233 w 10000"/>
                  <a:gd name="connsiteY16" fmla="*/ 5993 h 9839"/>
                  <a:gd name="connsiteX17" fmla="*/ 8075 w 10000"/>
                  <a:gd name="connsiteY17" fmla="*/ 5976 h 9839"/>
                  <a:gd name="connsiteX18" fmla="*/ 7909 w 10000"/>
                  <a:gd name="connsiteY18" fmla="*/ 5940 h 9839"/>
                  <a:gd name="connsiteX19" fmla="*/ 7738 w 10000"/>
                  <a:gd name="connsiteY19" fmla="*/ 5884 h 9839"/>
                  <a:gd name="connsiteX20" fmla="*/ 7560 w 10000"/>
                  <a:gd name="connsiteY20" fmla="*/ 5796 h 9839"/>
                  <a:gd name="connsiteX21" fmla="*/ 7372 w 10000"/>
                  <a:gd name="connsiteY21" fmla="*/ 5671 h 9839"/>
                  <a:gd name="connsiteX22" fmla="*/ 7177 w 10000"/>
                  <a:gd name="connsiteY22" fmla="*/ 5527 h 9839"/>
                  <a:gd name="connsiteX23" fmla="*/ 6974 w 10000"/>
                  <a:gd name="connsiteY23" fmla="*/ 5350 h 9839"/>
                  <a:gd name="connsiteX24" fmla="*/ 6764 w 10000"/>
                  <a:gd name="connsiteY24" fmla="*/ 5152 h 9839"/>
                  <a:gd name="connsiteX25" fmla="*/ 6545 w 10000"/>
                  <a:gd name="connsiteY25" fmla="*/ 4920 h 9839"/>
                  <a:gd name="connsiteX26" fmla="*/ 6315 w 10000"/>
                  <a:gd name="connsiteY26" fmla="*/ 4650 h 9839"/>
                  <a:gd name="connsiteX27" fmla="*/ 6079 w 10000"/>
                  <a:gd name="connsiteY27" fmla="*/ 4346 h 9839"/>
                  <a:gd name="connsiteX28" fmla="*/ 5830 w 10000"/>
                  <a:gd name="connsiteY28" fmla="*/ 4005 h 9839"/>
                  <a:gd name="connsiteX29" fmla="*/ 5573 w 10000"/>
                  <a:gd name="connsiteY29" fmla="*/ 3649 h 9839"/>
                  <a:gd name="connsiteX30" fmla="*/ 5305 w 10000"/>
                  <a:gd name="connsiteY30" fmla="*/ 3239 h 9839"/>
                  <a:gd name="connsiteX31" fmla="*/ 5029 w 10000"/>
                  <a:gd name="connsiteY31" fmla="*/ 2810 h 9839"/>
                  <a:gd name="connsiteX32" fmla="*/ 4741 w 10000"/>
                  <a:gd name="connsiteY32" fmla="*/ 2343 h 9839"/>
                  <a:gd name="connsiteX33" fmla="*/ 4441 w 10000"/>
                  <a:gd name="connsiteY33" fmla="*/ 1824 h 9839"/>
                  <a:gd name="connsiteX34" fmla="*/ 4441 w 10000"/>
                  <a:gd name="connsiteY34" fmla="*/ 1824 h 9839"/>
                  <a:gd name="connsiteX35" fmla="*/ 4143 w 10000"/>
                  <a:gd name="connsiteY35" fmla="*/ 1324 h 9839"/>
                  <a:gd name="connsiteX36" fmla="*/ 3856 w 10000"/>
                  <a:gd name="connsiteY36" fmla="*/ 894 h 9839"/>
                  <a:gd name="connsiteX37" fmla="*/ 3580 w 10000"/>
                  <a:gd name="connsiteY37" fmla="*/ 501 h 9839"/>
                  <a:gd name="connsiteX38" fmla="*/ 3316 w 10000"/>
                  <a:gd name="connsiteY38" fmla="*/ 179 h 9839"/>
                  <a:gd name="connsiteX39" fmla="*/ 549 w 10000"/>
                  <a:gd name="connsiteY39" fmla="*/ 0 h 9839"/>
                  <a:gd name="connsiteX40" fmla="*/ 456 w 10000"/>
                  <a:gd name="connsiteY40" fmla="*/ 142 h 9839"/>
                  <a:gd name="connsiteX41" fmla="*/ 376 w 10000"/>
                  <a:gd name="connsiteY41" fmla="*/ 304 h 9839"/>
                  <a:gd name="connsiteX42" fmla="*/ 303 w 10000"/>
                  <a:gd name="connsiteY42" fmla="*/ 465 h 9839"/>
                  <a:gd name="connsiteX43" fmla="*/ 237 w 10000"/>
                  <a:gd name="connsiteY43" fmla="*/ 607 h 9839"/>
                  <a:gd name="connsiteX44" fmla="*/ 181 w 10000"/>
                  <a:gd name="connsiteY44" fmla="*/ 752 h 9839"/>
                  <a:gd name="connsiteX45" fmla="*/ 132 w 10000"/>
                  <a:gd name="connsiteY45" fmla="*/ 894 h 9839"/>
                  <a:gd name="connsiteX46" fmla="*/ 59 w 10000"/>
                  <a:gd name="connsiteY46" fmla="*/ 1109 h 9839"/>
                  <a:gd name="connsiteX47" fmla="*/ 15 w 10000"/>
                  <a:gd name="connsiteY47" fmla="*/ 1269 h 9839"/>
                  <a:gd name="connsiteX48" fmla="*/ 0 w 10000"/>
                  <a:gd name="connsiteY48" fmla="*/ 1324 h 9839"/>
                  <a:gd name="connsiteX49" fmla="*/ 3450 w 10000"/>
                  <a:gd name="connsiteY49" fmla="*/ 9839 h 9839"/>
                  <a:gd name="connsiteX50" fmla="*/ 9995 w 10000"/>
                  <a:gd name="connsiteY50" fmla="*/ 9839 h 9839"/>
                  <a:gd name="connsiteX51" fmla="*/ 9995 w 10000"/>
                  <a:gd name="connsiteY51" fmla="*/ 9839 h 9839"/>
                  <a:gd name="connsiteX52" fmla="*/ 10000 w 10000"/>
                  <a:gd name="connsiteY52" fmla="*/ 9786 h 9839"/>
                  <a:gd name="connsiteX53" fmla="*/ 10000 w 10000"/>
                  <a:gd name="connsiteY53" fmla="*/ 9786 h 9839"/>
                  <a:gd name="connsiteX54" fmla="*/ 10000 w 10000"/>
                  <a:gd name="connsiteY54" fmla="*/ 3738 h 9839"/>
                  <a:gd name="connsiteX55" fmla="*/ 10000 w 10000"/>
                  <a:gd name="connsiteY55" fmla="*/ 3738 h 9839"/>
                  <a:gd name="connsiteX56" fmla="*/ 9995 w 10000"/>
                  <a:gd name="connsiteY56" fmla="*/ 3756 h 9839"/>
                  <a:gd name="connsiteX57" fmla="*/ 9995 w 10000"/>
                  <a:gd name="connsiteY57" fmla="*/ 3756 h 9839"/>
                  <a:gd name="connsiteX0" fmla="*/ 9995 w 10000"/>
                  <a:gd name="connsiteY0" fmla="*/ 3673 h 9856"/>
                  <a:gd name="connsiteX1" fmla="*/ 9995 w 10000"/>
                  <a:gd name="connsiteY1" fmla="*/ 3673 h 9856"/>
                  <a:gd name="connsiteX2" fmla="*/ 9902 w 10000"/>
                  <a:gd name="connsiteY2" fmla="*/ 3946 h 9856"/>
                  <a:gd name="connsiteX3" fmla="*/ 9810 w 10000"/>
                  <a:gd name="connsiteY3" fmla="*/ 4202 h 9856"/>
                  <a:gd name="connsiteX4" fmla="*/ 9712 w 10000"/>
                  <a:gd name="connsiteY4" fmla="*/ 4437 h 9856"/>
                  <a:gd name="connsiteX5" fmla="*/ 9612 w 10000"/>
                  <a:gd name="connsiteY5" fmla="*/ 4656 h 9856"/>
                  <a:gd name="connsiteX6" fmla="*/ 9510 w 10000"/>
                  <a:gd name="connsiteY6" fmla="*/ 4875 h 9856"/>
                  <a:gd name="connsiteX7" fmla="*/ 9402 w 10000"/>
                  <a:gd name="connsiteY7" fmla="*/ 5074 h 9856"/>
                  <a:gd name="connsiteX8" fmla="*/ 9292 w 10000"/>
                  <a:gd name="connsiteY8" fmla="*/ 5238 h 9856"/>
                  <a:gd name="connsiteX9" fmla="*/ 9178 w 10000"/>
                  <a:gd name="connsiteY9" fmla="*/ 5400 h 9856"/>
                  <a:gd name="connsiteX10" fmla="*/ 9058 w 10000"/>
                  <a:gd name="connsiteY10" fmla="*/ 5546 h 9856"/>
                  <a:gd name="connsiteX11" fmla="*/ 8934 w 10000"/>
                  <a:gd name="connsiteY11" fmla="*/ 5655 h 9856"/>
                  <a:gd name="connsiteX12" fmla="*/ 8804 w 10000"/>
                  <a:gd name="connsiteY12" fmla="*/ 5764 h 9856"/>
                  <a:gd name="connsiteX13" fmla="*/ 8670 w 10000"/>
                  <a:gd name="connsiteY13" fmla="*/ 5836 h 9856"/>
                  <a:gd name="connsiteX14" fmla="*/ 8531 w 10000"/>
                  <a:gd name="connsiteY14" fmla="*/ 5911 h 9856"/>
                  <a:gd name="connsiteX15" fmla="*/ 8385 w 10000"/>
                  <a:gd name="connsiteY15" fmla="*/ 5947 h 9856"/>
                  <a:gd name="connsiteX16" fmla="*/ 8233 w 10000"/>
                  <a:gd name="connsiteY16" fmla="*/ 5947 h 9856"/>
                  <a:gd name="connsiteX17" fmla="*/ 8075 w 10000"/>
                  <a:gd name="connsiteY17" fmla="*/ 5930 h 9856"/>
                  <a:gd name="connsiteX18" fmla="*/ 7909 w 10000"/>
                  <a:gd name="connsiteY18" fmla="*/ 5893 h 9856"/>
                  <a:gd name="connsiteX19" fmla="*/ 7738 w 10000"/>
                  <a:gd name="connsiteY19" fmla="*/ 5836 h 9856"/>
                  <a:gd name="connsiteX20" fmla="*/ 7560 w 10000"/>
                  <a:gd name="connsiteY20" fmla="*/ 5747 h 9856"/>
                  <a:gd name="connsiteX21" fmla="*/ 7372 w 10000"/>
                  <a:gd name="connsiteY21" fmla="*/ 5620 h 9856"/>
                  <a:gd name="connsiteX22" fmla="*/ 7177 w 10000"/>
                  <a:gd name="connsiteY22" fmla="*/ 5473 h 9856"/>
                  <a:gd name="connsiteX23" fmla="*/ 6974 w 10000"/>
                  <a:gd name="connsiteY23" fmla="*/ 5294 h 9856"/>
                  <a:gd name="connsiteX24" fmla="*/ 6764 w 10000"/>
                  <a:gd name="connsiteY24" fmla="*/ 5092 h 9856"/>
                  <a:gd name="connsiteX25" fmla="*/ 6545 w 10000"/>
                  <a:gd name="connsiteY25" fmla="*/ 4857 h 9856"/>
                  <a:gd name="connsiteX26" fmla="*/ 6315 w 10000"/>
                  <a:gd name="connsiteY26" fmla="*/ 4582 h 9856"/>
                  <a:gd name="connsiteX27" fmla="*/ 6079 w 10000"/>
                  <a:gd name="connsiteY27" fmla="*/ 4273 h 9856"/>
                  <a:gd name="connsiteX28" fmla="*/ 5830 w 10000"/>
                  <a:gd name="connsiteY28" fmla="*/ 3927 h 9856"/>
                  <a:gd name="connsiteX29" fmla="*/ 5573 w 10000"/>
                  <a:gd name="connsiteY29" fmla="*/ 3565 h 9856"/>
                  <a:gd name="connsiteX30" fmla="*/ 5305 w 10000"/>
                  <a:gd name="connsiteY30" fmla="*/ 3148 h 9856"/>
                  <a:gd name="connsiteX31" fmla="*/ 5029 w 10000"/>
                  <a:gd name="connsiteY31" fmla="*/ 2712 h 9856"/>
                  <a:gd name="connsiteX32" fmla="*/ 4741 w 10000"/>
                  <a:gd name="connsiteY32" fmla="*/ 2237 h 9856"/>
                  <a:gd name="connsiteX33" fmla="*/ 4441 w 10000"/>
                  <a:gd name="connsiteY33" fmla="*/ 1710 h 9856"/>
                  <a:gd name="connsiteX34" fmla="*/ 4441 w 10000"/>
                  <a:gd name="connsiteY34" fmla="*/ 1710 h 9856"/>
                  <a:gd name="connsiteX35" fmla="*/ 4143 w 10000"/>
                  <a:gd name="connsiteY35" fmla="*/ 1202 h 9856"/>
                  <a:gd name="connsiteX36" fmla="*/ 3856 w 10000"/>
                  <a:gd name="connsiteY36" fmla="*/ 765 h 9856"/>
                  <a:gd name="connsiteX37" fmla="*/ 3580 w 10000"/>
                  <a:gd name="connsiteY37" fmla="*/ 365 h 9856"/>
                  <a:gd name="connsiteX38" fmla="*/ 3316 w 10000"/>
                  <a:gd name="connsiteY38" fmla="*/ 38 h 9856"/>
                  <a:gd name="connsiteX39" fmla="*/ 456 w 10000"/>
                  <a:gd name="connsiteY39" fmla="*/ 0 h 9856"/>
                  <a:gd name="connsiteX40" fmla="*/ 376 w 10000"/>
                  <a:gd name="connsiteY40" fmla="*/ 165 h 9856"/>
                  <a:gd name="connsiteX41" fmla="*/ 303 w 10000"/>
                  <a:gd name="connsiteY41" fmla="*/ 329 h 9856"/>
                  <a:gd name="connsiteX42" fmla="*/ 237 w 10000"/>
                  <a:gd name="connsiteY42" fmla="*/ 473 h 9856"/>
                  <a:gd name="connsiteX43" fmla="*/ 181 w 10000"/>
                  <a:gd name="connsiteY43" fmla="*/ 620 h 9856"/>
                  <a:gd name="connsiteX44" fmla="*/ 132 w 10000"/>
                  <a:gd name="connsiteY44" fmla="*/ 765 h 9856"/>
                  <a:gd name="connsiteX45" fmla="*/ 59 w 10000"/>
                  <a:gd name="connsiteY45" fmla="*/ 983 h 9856"/>
                  <a:gd name="connsiteX46" fmla="*/ 15 w 10000"/>
                  <a:gd name="connsiteY46" fmla="*/ 1146 h 9856"/>
                  <a:gd name="connsiteX47" fmla="*/ 0 w 10000"/>
                  <a:gd name="connsiteY47" fmla="*/ 1202 h 9856"/>
                  <a:gd name="connsiteX48" fmla="*/ 3450 w 10000"/>
                  <a:gd name="connsiteY48" fmla="*/ 9856 h 9856"/>
                  <a:gd name="connsiteX49" fmla="*/ 9995 w 10000"/>
                  <a:gd name="connsiteY49" fmla="*/ 9856 h 9856"/>
                  <a:gd name="connsiteX50" fmla="*/ 9995 w 10000"/>
                  <a:gd name="connsiteY50" fmla="*/ 9856 h 9856"/>
                  <a:gd name="connsiteX51" fmla="*/ 10000 w 10000"/>
                  <a:gd name="connsiteY51" fmla="*/ 9802 h 9856"/>
                  <a:gd name="connsiteX52" fmla="*/ 10000 w 10000"/>
                  <a:gd name="connsiteY52" fmla="*/ 9802 h 9856"/>
                  <a:gd name="connsiteX53" fmla="*/ 10000 w 10000"/>
                  <a:gd name="connsiteY53" fmla="*/ 3655 h 9856"/>
                  <a:gd name="connsiteX54" fmla="*/ 10000 w 10000"/>
                  <a:gd name="connsiteY54" fmla="*/ 3655 h 9856"/>
                  <a:gd name="connsiteX55" fmla="*/ 9995 w 10000"/>
                  <a:gd name="connsiteY55" fmla="*/ 3673 h 9856"/>
                  <a:gd name="connsiteX56" fmla="*/ 9995 w 10000"/>
                  <a:gd name="connsiteY56" fmla="*/ 3673 h 9856"/>
                  <a:gd name="connsiteX0" fmla="*/ 9995 w 10000"/>
                  <a:gd name="connsiteY0" fmla="*/ 3727 h 10000"/>
                  <a:gd name="connsiteX1" fmla="*/ 9995 w 10000"/>
                  <a:gd name="connsiteY1" fmla="*/ 3727 h 10000"/>
                  <a:gd name="connsiteX2" fmla="*/ 9902 w 10000"/>
                  <a:gd name="connsiteY2" fmla="*/ 4004 h 10000"/>
                  <a:gd name="connsiteX3" fmla="*/ 9810 w 10000"/>
                  <a:gd name="connsiteY3" fmla="*/ 4263 h 10000"/>
                  <a:gd name="connsiteX4" fmla="*/ 9712 w 10000"/>
                  <a:gd name="connsiteY4" fmla="*/ 4502 h 10000"/>
                  <a:gd name="connsiteX5" fmla="*/ 9612 w 10000"/>
                  <a:gd name="connsiteY5" fmla="*/ 4724 h 10000"/>
                  <a:gd name="connsiteX6" fmla="*/ 9510 w 10000"/>
                  <a:gd name="connsiteY6" fmla="*/ 4946 h 10000"/>
                  <a:gd name="connsiteX7" fmla="*/ 9402 w 10000"/>
                  <a:gd name="connsiteY7" fmla="*/ 5148 h 10000"/>
                  <a:gd name="connsiteX8" fmla="*/ 9292 w 10000"/>
                  <a:gd name="connsiteY8" fmla="*/ 5315 h 10000"/>
                  <a:gd name="connsiteX9" fmla="*/ 9178 w 10000"/>
                  <a:gd name="connsiteY9" fmla="*/ 5479 h 10000"/>
                  <a:gd name="connsiteX10" fmla="*/ 9058 w 10000"/>
                  <a:gd name="connsiteY10" fmla="*/ 5627 h 10000"/>
                  <a:gd name="connsiteX11" fmla="*/ 8934 w 10000"/>
                  <a:gd name="connsiteY11" fmla="*/ 5738 h 10000"/>
                  <a:gd name="connsiteX12" fmla="*/ 8804 w 10000"/>
                  <a:gd name="connsiteY12" fmla="*/ 5848 h 10000"/>
                  <a:gd name="connsiteX13" fmla="*/ 8670 w 10000"/>
                  <a:gd name="connsiteY13" fmla="*/ 5921 h 10000"/>
                  <a:gd name="connsiteX14" fmla="*/ 8531 w 10000"/>
                  <a:gd name="connsiteY14" fmla="*/ 5997 h 10000"/>
                  <a:gd name="connsiteX15" fmla="*/ 8385 w 10000"/>
                  <a:gd name="connsiteY15" fmla="*/ 6034 h 10000"/>
                  <a:gd name="connsiteX16" fmla="*/ 8233 w 10000"/>
                  <a:gd name="connsiteY16" fmla="*/ 6034 h 10000"/>
                  <a:gd name="connsiteX17" fmla="*/ 8075 w 10000"/>
                  <a:gd name="connsiteY17" fmla="*/ 6017 h 10000"/>
                  <a:gd name="connsiteX18" fmla="*/ 7909 w 10000"/>
                  <a:gd name="connsiteY18" fmla="*/ 5979 h 10000"/>
                  <a:gd name="connsiteX19" fmla="*/ 7738 w 10000"/>
                  <a:gd name="connsiteY19" fmla="*/ 5921 h 10000"/>
                  <a:gd name="connsiteX20" fmla="*/ 7560 w 10000"/>
                  <a:gd name="connsiteY20" fmla="*/ 5831 h 10000"/>
                  <a:gd name="connsiteX21" fmla="*/ 7372 w 10000"/>
                  <a:gd name="connsiteY21" fmla="*/ 5702 h 10000"/>
                  <a:gd name="connsiteX22" fmla="*/ 7177 w 10000"/>
                  <a:gd name="connsiteY22" fmla="*/ 5553 h 10000"/>
                  <a:gd name="connsiteX23" fmla="*/ 6974 w 10000"/>
                  <a:gd name="connsiteY23" fmla="*/ 5371 h 10000"/>
                  <a:gd name="connsiteX24" fmla="*/ 6764 w 10000"/>
                  <a:gd name="connsiteY24" fmla="*/ 5166 h 10000"/>
                  <a:gd name="connsiteX25" fmla="*/ 6545 w 10000"/>
                  <a:gd name="connsiteY25" fmla="*/ 4928 h 10000"/>
                  <a:gd name="connsiteX26" fmla="*/ 6315 w 10000"/>
                  <a:gd name="connsiteY26" fmla="*/ 4649 h 10000"/>
                  <a:gd name="connsiteX27" fmla="*/ 6079 w 10000"/>
                  <a:gd name="connsiteY27" fmla="*/ 4335 h 10000"/>
                  <a:gd name="connsiteX28" fmla="*/ 5830 w 10000"/>
                  <a:gd name="connsiteY28" fmla="*/ 3984 h 10000"/>
                  <a:gd name="connsiteX29" fmla="*/ 5573 w 10000"/>
                  <a:gd name="connsiteY29" fmla="*/ 3617 h 10000"/>
                  <a:gd name="connsiteX30" fmla="*/ 5305 w 10000"/>
                  <a:gd name="connsiteY30" fmla="*/ 3194 h 10000"/>
                  <a:gd name="connsiteX31" fmla="*/ 5029 w 10000"/>
                  <a:gd name="connsiteY31" fmla="*/ 2752 h 10000"/>
                  <a:gd name="connsiteX32" fmla="*/ 4741 w 10000"/>
                  <a:gd name="connsiteY32" fmla="*/ 2270 h 10000"/>
                  <a:gd name="connsiteX33" fmla="*/ 4441 w 10000"/>
                  <a:gd name="connsiteY33" fmla="*/ 1735 h 10000"/>
                  <a:gd name="connsiteX34" fmla="*/ 4441 w 10000"/>
                  <a:gd name="connsiteY34" fmla="*/ 1735 h 10000"/>
                  <a:gd name="connsiteX35" fmla="*/ 4143 w 10000"/>
                  <a:gd name="connsiteY35" fmla="*/ 1220 h 10000"/>
                  <a:gd name="connsiteX36" fmla="*/ 3856 w 10000"/>
                  <a:gd name="connsiteY36" fmla="*/ 776 h 10000"/>
                  <a:gd name="connsiteX37" fmla="*/ 3580 w 10000"/>
                  <a:gd name="connsiteY37" fmla="*/ 370 h 10000"/>
                  <a:gd name="connsiteX38" fmla="*/ 3316 w 10000"/>
                  <a:gd name="connsiteY38" fmla="*/ 39 h 10000"/>
                  <a:gd name="connsiteX39" fmla="*/ 456 w 10000"/>
                  <a:gd name="connsiteY39" fmla="*/ 0 h 10000"/>
                  <a:gd name="connsiteX40" fmla="*/ 303 w 10000"/>
                  <a:gd name="connsiteY40" fmla="*/ 334 h 10000"/>
                  <a:gd name="connsiteX41" fmla="*/ 237 w 10000"/>
                  <a:gd name="connsiteY41" fmla="*/ 480 h 10000"/>
                  <a:gd name="connsiteX42" fmla="*/ 181 w 10000"/>
                  <a:gd name="connsiteY42" fmla="*/ 629 h 10000"/>
                  <a:gd name="connsiteX43" fmla="*/ 132 w 10000"/>
                  <a:gd name="connsiteY43" fmla="*/ 776 h 10000"/>
                  <a:gd name="connsiteX44" fmla="*/ 59 w 10000"/>
                  <a:gd name="connsiteY44" fmla="*/ 997 h 10000"/>
                  <a:gd name="connsiteX45" fmla="*/ 15 w 10000"/>
                  <a:gd name="connsiteY45" fmla="*/ 1163 h 10000"/>
                  <a:gd name="connsiteX46" fmla="*/ 0 w 10000"/>
                  <a:gd name="connsiteY46" fmla="*/ 1220 h 10000"/>
                  <a:gd name="connsiteX47" fmla="*/ 3450 w 10000"/>
                  <a:gd name="connsiteY47" fmla="*/ 10000 h 10000"/>
                  <a:gd name="connsiteX48" fmla="*/ 9995 w 10000"/>
                  <a:gd name="connsiteY48" fmla="*/ 10000 h 10000"/>
                  <a:gd name="connsiteX49" fmla="*/ 9995 w 10000"/>
                  <a:gd name="connsiteY49" fmla="*/ 10000 h 10000"/>
                  <a:gd name="connsiteX50" fmla="*/ 10000 w 10000"/>
                  <a:gd name="connsiteY50" fmla="*/ 9945 h 10000"/>
                  <a:gd name="connsiteX51" fmla="*/ 10000 w 10000"/>
                  <a:gd name="connsiteY51" fmla="*/ 9945 h 10000"/>
                  <a:gd name="connsiteX52" fmla="*/ 10000 w 10000"/>
                  <a:gd name="connsiteY52" fmla="*/ 3708 h 10000"/>
                  <a:gd name="connsiteX53" fmla="*/ 10000 w 10000"/>
                  <a:gd name="connsiteY53" fmla="*/ 3708 h 10000"/>
                  <a:gd name="connsiteX54" fmla="*/ 9995 w 10000"/>
                  <a:gd name="connsiteY54" fmla="*/ 3727 h 10000"/>
                  <a:gd name="connsiteX55" fmla="*/ 9995 w 10000"/>
                  <a:gd name="connsiteY55" fmla="*/ 3727 h 10000"/>
                  <a:gd name="connsiteX0" fmla="*/ 9995 w 10000"/>
                  <a:gd name="connsiteY0" fmla="*/ 3688 h 9961"/>
                  <a:gd name="connsiteX1" fmla="*/ 9995 w 10000"/>
                  <a:gd name="connsiteY1" fmla="*/ 3688 h 9961"/>
                  <a:gd name="connsiteX2" fmla="*/ 9902 w 10000"/>
                  <a:gd name="connsiteY2" fmla="*/ 3965 h 9961"/>
                  <a:gd name="connsiteX3" fmla="*/ 9810 w 10000"/>
                  <a:gd name="connsiteY3" fmla="*/ 4224 h 9961"/>
                  <a:gd name="connsiteX4" fmla="*/ 9712 w 10000"/>
                  <a:gd name="connsiteY4" fmla="*/ 4463 h 9961"/>
                  <a:gd name="connsiteX5" fmla="*/ 9612 w 10000"/>
                  <a:gd name="connsiteY5" fmla="*/ 4685 h 9961"/>
                  <a:gd name="connsiteX6" fmla="*/ 9510 w 10000"/>
                  <a:gd name="connsiteY6" fmla="*/ 4907 h 9961"/>
                  <a:gd name="connsiteX7" fmla="*/ 9402 w 10000"/>
                  <a:gd name="connsiteY7" fmla="*/ 5109 h 9961"/>
                  <a:gd name="connsiteX8" fmla="*/ 9292 w 10000"/>
                  <a:gd name="connsiteY8" fmla="*/ 5276 h 9961"/>
                  <a:gd name="connsiteX9" fmla="*/ 9178 w 10000"/>
                  <a:gd name="connsiteY9" fmla="*/ 5440 h 9961"/>
                  <a:gd name="connsiteX10" fmla="*/ 9058 w 10000"/>
                  <a:gd name="connsiteY10" fmla="*/ 5588 h 9961"/>
                  <a:gd name="connsiteX11" fmla="*/ 8934 w 10000"/>
                  <a:gd name="connsiteY11" fmla="*/ 5699 h 9961"/>
                  <a:gd name="connsiteX12" fmla="*/ 8804 w 10000"/>
                  <a:gd name="connsiteY12" fmla="*/ 5809 h 9961"/>
                  <a:gd name="connsiteX13" fmla="*/ 8670 w 10000"/>
                  <a:gd name="connsiteY13" fmla="*/ 5882 h 9961"/>
                  <a:gd name="connsiteX14" fmla="*/ 8531 w 10000"/>
                  <a:gd name="connsiteY14" fmla="*/ 5958 h 9961"/>
                  <a:gd name="connsiteX15" fmla="*/ 8385 w 10000"/>
                  <a:gd name="connsiteY15" fmla="*/ 5995 h 9961"/>
                  <a:gd name="connsiteX16" fmla="*/ 8233 w 10000"/>
                  <a:gd name="connsiteY16" fmla="*/ 5995 h 9961"/>
                  <a:gd name="connsiteX17" fmla="*/ 8075 w 10000"/>
                  <a:gd name="connsiteY17" fmla="*/ 5978 h 9961"/>
                  <a:gd name="connsiteX18" fmla="*/ 7909 w 10000"/>
                  <a:gd name="connsiteY18" fmla="*/ 5940 h 9961"/>
                  <a:gd name="connsiteX19" fmla="*/ 7738 w 10000"/>
                  <a:gd name="connsiteY19" fmla="*/ 5882 h 9961"/>
                  <a:gd name="connsiteX20" fmla="*/ 7560 w 10000"/>
                  <a:gd name="connsiteY20" fmla="*/ 5792 h 9961"/>
                  <a:gd name="connsiteX21" fmla="*/ 7372 w 10000"/>
                  <a:gd name="connsiteY21" fmla="*/ 5663 h 9961"/>
                  <a:gd name="connsiteX22" fmla="*/ 7177 w 10000"/>
                  <a:gd name="connsiteY22" fmla="*/ 5514 h 9961"/>
                  <a:gd name="connsiteX23" fmla="*/ 6974 w 10000"/>
                  <a:gd name="connsiteY23" fmla="*/ 5332 h 9961"/>
                  <a:gd name="connsiteX24" fmla="*/ 6764 w 10000"/>
                  <a:gd name="connsiteY24" fmla="*/ 5127 h 9961"/>
                  <a:gd name="connsiteX25" fmla="*/ 6545 w 10000"/>
                  <a:gd name="connsiteY25" fmla="*/ 4889 h 9961"/>
                  <a:gd name="connsiteX26" fmla="*/ 6315 w 10000"/>
                  <a:gd name="connsiteY26" fmla="*/ 4610 h 9961"/>
                  <a:gd name="connsiteX27" fmla="*/ 6079 w 10000"/>
                  <a:gd name="connsiteY27" fmla="*/ 4296 h 9961"/>
                  <a:gd name="connsiteX28" fmla="*/ 5830 w 10000"/>
                  <a:gd name="connsiteY28" fmla="*/ 3945 h 9961"/>
                  <a:gd name="connsiteX29" fmla="*/ 5573 w 10000"/>
                  <a:gd name="connsiteY29" fmla="*/ 3578 h 9961"/>
                  <a:gd name="connsiteX30" fmla="*/ 5305 w 10000"/>
                  <a:gd name="connsiteY30" fmla="*/ 3155 h 9961"/>
                  <a:gd name="connsiteX31" fmla="*/ 5029 w 10000"/>
                  <a:gd name="connsiteY31" fmla="*/ 2713 h 9961"/>
                  <a:gd name="connsiteX32" fmla="*/ 4741 w 10000"/>
                  <a:gd name="connsiteY32" fmla="*/ 2231 h 9961"/>
                  <a:gd name="connsiteX33" fmla="*/ 4441 w 10000"/>
                  <a:gd name="connsiteY33" fmla="*/ 1696 h 9961"/>
                  <a:gd name="connsiteX34" fmla="*/ 4441 w 10000"/>
                  <a:gd name="connsiteY34" fmla="*/ 1696 h 9961"/>
                  <a:gd name="connsiteX35" fmla="*/ 4143 w 10000"/>
                  <a:gd name="connsiteY35" fmla="*/ 1181 h 9961"/>
                  <a:gd name="connsiteX36" fmla="*/ 3856 w 10000"/>
                  <a:gd name="connsiteY36" fmla="*/ 737 h 9961"/>
                  <a:gd name="connsiteX37" fmla="*/ 3580 w 10000"/>
                  <a:gd name="connsiteY37" fmla="*/ 331 h 9961"/>
                  <a:gd name="connsiteX38" fmla="*/ 3316 w 10000"/>
                  <a:gd name="connsiteY38" fmla="*/ 0 h 9961"/>
                  <a:gd name="connsiteX39" fmla="*/ 303 w 10000"/>
                  <a:gd name="connsiteY39" fmla="*/ 295 h 9961"/>
                  <a:gd name="connsiteX40" fmla="*/ 237 w 10000"/>
                  <a:gd name="connsiteY40" fmla="*/ 441 h 9961"/>
                  <a:gd name="connsiteX41" fmla="*/ 181 w 10000"/>
                  <a:gd name="connsiteY41" fmla="*/ 590 h 9961"/>
                  <a:gd name="connsiteX42" fmla="*/ 132 w 10000"/>
                  <a:gd name="connsiteY42" fmla="*/ 737 h 9961"/>
                  <a:gd name="connsiteX43" fmla="*/ 59 w 10000"/>
                  <a:gd name="connsiteY43" fmla="*/ 958 h 9961"/>
                  <a:gd name="connsiteX44" fmla="*/ 15 w 10000"/>
                  <a:gd name="connsiteY44" fmla="*/ 1124 h 9961"/>
                  <a:gd name="connsiteX45" fmla="*/ 0 w 10000"/>
                  <a:gd name="connsiteY45" fmla="*/ 1181 h 9961"/>
                  <a:gd name="connsiteX46" fmla="*/ 3450 w 10000"/>
                  <a:gd name="connsiteY46" fmla="*/ 9961 h 9961"/>
                  <a:gd name="connsiteX47" fmla="*/ 9995 w 10000"/>
                  <a:gd name="connsiteY47" fmla="*/ 9961 h 9961"/>
                  <a:gd name="connsiteX48" fmla="*/ 9995 w 10000"/>
                  <a:gd name="connsiteY48" fmla="*/ 9961 h 9961"/>
                  <a:gd name="connsiteX49" fmla="*/ 10000 w 10000"/>
                  <a:gd name="connsiteY49" fmla="*/ 9906 h 9961"/>
                  <a:gd name="connsiteX50" fmla="*/ 10000 w 10000"/>
                  <a:gd name="connsiteY50" fmla="*/ 9906 h 9961"/>
                  <a:gd name="connsiteX51" fmla="*/ 10000 w 10000"/>
                  <a:gd name="connsiteY51" fmla="*/ 3669 h 9961"/>
                  <a:gd name="connsiteX52" fmla="*/ 10000 w 10000"/>
                  <a:gd name="connsiteY52" fmla="*/ 3669 h 9961"/>
                  <a:gd name="connsiteX53" fmla="*/ 9995 w 10000"/>
                  <a:gd name="connsiteY53" fmla="*/ 3688 h 9961"/>
                  <a:gd name="connsiteX54" fmla="*/ 9995 w 10000"/>
                  <a:gd name="connsiteY54" fmla="*/ 3688 h 9961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81 w 10000"/>
                  <a:gd name="connsiteY40" fmla="*/ 592 h 10000"/>
                  <a:gd name="connsiteX41" fmla="*/ 132 w 10000"/>
                  <a:gd name="connsiteY41" fmla="*/ 740 h 10000"/>
                  <a:gd name="connsiteX42" fmla="*/ 59 w 10000"/>
                  <a:gd name="connsiteY42" fmla="*/ 962 h 10000"/>
                  <a:gd name="connsiteX43" fmla="*/ 15 w 10000"/>
                  <a:gd name="connsiteY43" fmla="*/ 1128 h 10000"/>
                  <a:gd name="connsiteX44" fmla="*/ 0 w 10000"/>
                  <a:gd name="connsiteY44" fmla="*/ 1186 h 10000"/>
                  <a:gd name="connsiteX45" fmla="*/ 3450 w 10000"/>
                  <a:gd name="connsiteY45" fmla="*/ 10000 h 10000"/>
                  <a:gd name="connsiteX46" fmla="*/ 9995 w 10000"/>
                  <a:gd name="connsiteY46" fmla="*/ 10000 h 10000"/>
                  <a:gd name="connsiteX47" fmla="*/ 9995 w 10000"/>
                  <a:gd name="connsiteY47" fmla="*/ 10000 h 10000"/>
                  <a:gd name="connsiteX48" fmla="*/ 10000 w 10000"/>
                  <a:gd name="connsiteY48" fmla="*/ 9945 h 10000"/>
                  <a:gd name="connsiteX49" fmla="*/ 10000 w 10000"/>
                  <a:gd name="connsiteY49" fmla="*/ 9945 h 10000"/>
                  <a:gd name="connsiteX50" fmla="*/ 10000 w 10000"/>
                  <a:gd name="connsiteY50" fmla="*/ 3683 h 10000"/>
                  <a:gd name="connsiteX51" fmla="*/ 10000 w 10000"/>
                  <a:gd name="connsiteY51" fmla="*/ 3683 h 10000"/>
                  <a:gd name="connsiteX52" fmla="*/ 9995 w 10000"/>
                  <a:gd name="connsiteY52" fmla="*/ 3702 h 10000"/>
                  <a:gd name="connsiteX53" fmla="*/ 9995 w 10000"/>
                  <a:gd name="connsiteY53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32 w 10000"/>
                  <a:gd name="connsiteY40" fmla="*/ 740 h 10000"/>
                  <a:gd name="connsiteX41" fmla="*/ 59 w 10000"/>
                  <a:gd name="connsiteY41" fmla="*/ 962 h 10000"/>
                  <a:gd name="connsiteX42" fmla="*/ 15 w 10000"/>
                  <a:gd name="connsiteY42" fmla="*/ 1128 h 10000"/>
                  <a:gd name="connsiteX43" fmla="*/ 0 w 10000"/>
                  <a:gd name="connsiteY43" fmla="*/ 1186 h 10000"/>
                  <a:gd name="connsiteX44" fmla="*/ 3450 w 10000"/>
                  <a:gd name="connsiteY44" fmla="*/ 10000 h 10000"/>
                  <a:gd name="connsiteX45" fmla="*/ 9995 w 10000"/>
                  <a:gd name="connsiteY45" fmla="*/ 10000 h 10000"/>
                  <a:gd name="connsiteX46" fmla="*/ 9995 w 10000"/>
                  <a:gd name="connsiteY46" fmla="*/ 10000 h 10000"/>
                  <a:gd name="connsiteX47" fmla="*/ 10000 w 10000"/>
                  <a:gd name="connsiteY47" fmla="*/ 9945 h 10000"/>
                  <a:gd name="connsiteX48" fmla="*/ 10000 w 10000"/>
                  <a:gd name="connsiteY48" fmla="*/ 9945 h 10000"/>
                  <a:gd name="connsiteX49" fmla="*/ 10000 w 10000"/>
                  <a:gd name="connsiteY49" fmla="*/ 3683 h 10000"/>
                  <a:gd name="connsiteX50" fmla="*/ 10000 w 10000"/>
                  <a:gd name="connsiteY50" fmla="*/ 3683 h 10000"/>
                  <a:gd name="connsiteX51" fmla="*/ 9995 w 10000"/>
                  <a:gd name="connsiteY51" fmla="*/ 3702 h 10000"/>
                  <a:gd name="connsiteX52" fmla="*/ 9995 w 10000"/>
                  <a:gd name="connsiteY52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303 w 10000"/>
                  <a:gd name="connsiteY39" fmla="*/ 296 h 10000"/>
                  <a:gd name="connsiteX40" fmla="*/ 132 w 10000"/>
                  <a:gd name="connsiteY40" fmla="*/ 740 h 10000"/>
                  <a:gd name="connsiteX41" fmla="*/ 15 w 10000"/>
                  <a:gd name="connsiteY41" fmla="*/ 1128 h 10000"/>
                  <a:gd name="connsiteX42" fmla="*/ 0 w 10000"/>
                  <a:gd name="connsiteY42" fmla="*/ 1186 h 10000"/>
                  <a:gd name="connsiteX43" fmla="*/ 3450 w 10000"/>
                  <a:gd name="connsiteY43" fmla="*/ 10000 h 10000"/>
                  <a:gd name="connsiteX44" fmla="*/ 9995 w 10000"/>
                  <a:gd name="connsiteY44" fmla="*/ 10000 h 10000"/>
                  <a:gd name="connsiteX45" fmla="*/ 9995 w 10000"/>
                  <a:gd name="connsiteY45" fmla="*/ 10000 h 10000"/>
                  <a:gd name="connsiteX46" fmla="*/ 10000 w 10000"/>
                  <a:gd name="connsiteY46" fmla="*/ 9945 h 10000"/>
                  <a:gd name="connsiteX47" fmla="*/ 10000 w 10000"/>
                  <a:gd name="connsiteY47" fmla="*/ 9945 h 10000"/>
                  <a:gd name="connsiteX48" fmla="*/ 10000 w 10000"/>
                  <a:gd name="connsiteY48" fmla="*/ 3683 h 10000"/>
                  <a:gd name="connsiteX49" fmla="*/ 10000 w 10000"/>
                  <a:gd name="connsiteY49" fmla="*/ 3683 h 10000"/>
                  <a:gd name="connsiteX50" fmla="*/ 9995 w 10000"/>
                  <a:gd name="connsiteY50" fmla="*/ 3702 h 10000"/>
                  <a:gd name="connsiteX51" fmla="*/ 9995 w 10000"/>
                  <a:gd name="connsiteY51" fmla="*/ 3702 h 10000"/>
                  <a:gd name="connsiteX0" fmla="*/ 10023 w 10028"/>
                  <a:gd name="connsiteY0" fmla="*/ 3702 h 10000"/>
                  <a:gd name="connsiteX1" fmla="*/ 10023 w 10028"/>
                  <a:gd name="connsiteY1" fmla="*/ 3702 h 10000"/>
                  <a:gd name="connsiteX2" fmla="*/ 9930 w 10028"/>
                  <a:gd name="connsiteY2" fmla="*/ 3981 h 10000"/>
                  <a:gd name="connsiteX3" fmla="*/ 9838 w 10028"/>
                  <a:gd name="connsiteY3" fmla="*/ 4241 h 10000"/>
                  <a:gd name="connsiteX4" fmla="*/ 9740 w 10028"/>
                  <a:gd name="connsiteY4" fmla="*/ 4480 h 10000"/>
                  <a:gd name="connsiteX5" fmla="*/ 9640 w 10028"/>
                  <a:gd name="connsiteY5" fmla="*/ 4703 h 10000"/>
                  <a:gd name="connsiteX6" fmla="*/ 9538 w 10028"/>
                  <a:gd name="connsiteY6" fmla="*/ 4926 h 10000"/>
                  <a:gd name="connsiteX7" fmla="*/ 9430 w 10028"/>
                  <a:gd name="connsiteY7" fmla="*/ 5129 h 10000"/>
                  <a:gd name="connsiteX8" fmla="*/ 9320 w 10028"/>
                  <a:gd name="connsiteY8" fmla="*/ 5297 h 10000"/>
                  <a:gd name="connsiteX9" fmla="*/ 9206 w 10028"/>
                  <a:gd name="connsiteY9" fmla="*/ 5461 h 10000"/>
                  <a:gd name="connsiteX10" fmla="*/ 9086 w 10028"/>
                  <a:gd name="connsiteY10" fmla="*/ 5610 h 10000"/>
                  <a:gd name="connsiteX11" fmla="*/ 8962 w 10028"/>
                  <a:gd name="connsiteY11" fmla="*/ 5721 h 10000"/>
                  <a:gd name="connsiteX12" fmla="*/ 8832 w 10028"/>
                  <a:gd name="connsiteY12" fmla="*/ 5832 h 10000"/>
                  <a:gd name="connsiteX13" fmla="*/ 8698 w 10028"/>
                  <a:gd name="connsiteY13" fmla="*/ 5905 h 10000"/>
                  <a:gd name="connsiteX14" fmla="*/ 8559 w 10028"/>
                  <a:gd name="connsiteY14" fmla="*/ 5981 h 10000"/>
                  <a:gd name="connsiteX15" fmla="*/ 8413 w 10028"/>
                  <a:gd name="connsiteY15" fmla="*/ 6018 h 10000"/>
                  <a:gd name="connsiteX16" fmla="*/ 8261 w 10028"/>
                  <a:gd name="connsiteY16" fmla="*/ 6018 h 10000"/>
                  <a:gd name="connsiteX17" fmla="*/ 8103 w 10028"/>
                  <a:gd name="connsiteY17" fmla="*/ 6001 h 10000"/>
                  <a:gd name="connsiteX18" fmla="*/ 7937 w 10028"/>
                  <a:gd name="connsiteY18" fmla="*/ 5963 h 10000"/>
                  <a:gd name="connsiteX19" fmla="*/ 7766 w 10028"/>
                  <a:gd name="connsiteY19" fmla="*/ 5905 h 10000"/>
                  <a:gd name="connsiteX20" fmla="*/ 7588 w 10028"/>
                  <a:gd name="connsiteY20" fmla="*/ 5815 h 10000"/>
                  <a:gd name="connsiteX21" fmla="*/ 7400 w 10028"/>
                  <a:gd name="connsiteY21" fmla="*/ 5685 h 10000"/>
                  <a:gd name="connsiteX22" fmla="*/ 7205 w 10028"/>
                  <a:gd name="connsiteY22" fmla="*/ 5536 h 10000"/>
                  <a:gd name="connsiteX23" fmla="*/ 7002 w 10028"/>
                  <a:gd name="connsiteY23" fmla="*/ 5353 h 10000"/>
                  <a:gd name="connsiteX24" fmla="*/ 6792 w 10028"/>
                  <a:gd name="connsiteY24" fmla="*/ 5147 h 10000"/>
                  <a:gd name="connsiteX25" fmla="*/ 6573 w 10028"/>
                  <a:gd name="connsiteY25" fmla="*/ 4908 h 10000"/>
                  <a:gd name="connsiteX26" fmla="*/ 6343 w 10028"/>
                  <a:gd name="connsiteY26" fmla="*/ 4628 h 10000"/>
                  <a:gd name="connsiteX27" fmla="*/ 6107 w 10028"/>
                  <a:gd name="connsiteY27" fmla="*/ 4313 h 10000"/>
                  <a:gd name="connsiteX28" fmla="*/ 5858 w 10028"/>
                  <a:gd name="connsiteY28" fmla="*/ 3960 h 10000"/>
                  <a:gd name="connsiteX29" fmla="*/ 5601 w 10028"/>
                  <a:gd name="connsiteY29" fmla="*/ 3592 h 10000"/>
                  <a:gd name="connsiteX30" fmla="*/ 5333 w 10028"/>
                  <a:gd name="connsiteY30" fmla="*/ 3167 h 10000"/>
                  <a:gd name="connsiteX31" fmla="*/ 5057 w 10028"/>
                  <a:gd name="connsiteY31" fmla="*/ 2724 h 10000"/>
                  <a:gd name="connsiteX32" fmla="*/ 4769 w 10028"/>
                  <a:gd name="connsiteY32" fmla="*/ 2240 h 10000"/>
                  <a:gd name="connsiteX33" fmla="*/ 4469 w 10028"/>
                  <a:gd name="connsiteY33" fmla="*/ 1703 h 10000"/>
                  <a:gd name="connsiteX34" fmla="*/ 4469 w 10028"/>
                  <a:gd name="connsiteY34" fmla="*/ 1703 h 10000"/>
                  <a:gd name="connsiteX35" fmla="*/ 4171 w 10028"/>
                  <a:gd name="connsiteY35" fmla="*/ 1186 h 10000"/>
                  <a:gd name="connsiteX36" fmla="*/ 3884 w 10028"/>
                  <a:gd name="connsiteY36" fmla="*/ 740 h 10000"/>
                  <a:gd name="connsiteX37" fmla="*/ 3608 w 10028"/>
                  <a:gd name="connsiteY37" fmla="*/ 332 h 10000"/>
                  <a:gd name="connsiteX38" fmla="*/ 3344 w 10028"/>
                  <a:gd name="connsiteY38" fmla="*/ 0 h 10000"/>
                  <a:gd name="connsiteX39" fmla="*/ 331 w 10028"/>
                  <a:gd name="connsiteY39" fmla="*/ 296 h 10000"/>
                  <a:gd name="connsiteX40" fmla="*/ 43 w 10028"/>
                  <a:gd name="connsiteY40" fmla="*/ 1128 h 10000"/>
                  <a:gd name="connsiteX41" fmla="*/ 28 w 10028"/>
                  <a:gd name="connsiteY41" fmla="*/ 1186 h 10000"/>
                  <a:gd name="connsiteX42" fmla="*/ 3478 w 10028"/>
                  <a:gd name="connsiteY42" fmla="*/ 10000 h 10000"/>
                  <a:gd name="connsiteX43" fmla="*/ 10023 w 10028"/>
                  <a:gd name="connsiteY43" fmla="*/ 10000 h 10000"/>
                  <a:gd name="connsiteX44" fmla="*/ 10023 w 10028"/>
                  <a:gd name="connsiteY44" fmla="*/ 10000 h 10000"/>
                  <a:gd name="connsiteX45" fmla="*/ 10028 w 10028"/>
                  <a:gd name="connsiteY45" fmla="*/ 9945 h 10000"/>
                  <a:gd name="connsiteX46" fmla="*/ 10028 w 10028"/>
                  <a:gd name="connsiteY46" fmla="*/ 9945 h 10000"/>
                  <a:gd name="connsiteX47" fmla="*/ 10028 w 10028"/>
                  <a:gd name="connsiteY47" fmla="*/ 3683 h 10000"/>
                  <a:gd name="connsiteX48" fmla="*/ 10028 w 10028"/>
                  <a:gd name="connsiteY48" fmla="*/ 3683 h 10000"/>
                  <a:gd name="connsiteX49" fmla="*/ 10023 w 10028"/>
                  <a:gd name="connsiteY49" fmla="*/ 3702 h 10000"/>
                  <a:gd name="connsiteX50" fmla="*/ 10023 w 10028"/>
                  <a:gd name="connsiteY50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2 w 10000"/>
                  <a:gd name="connsiteY5" fmla="*/ 4703 h 10000"/>
                  <a:gd name="connsiteX6" fmla="*/ 9510 w 10000"/>
                  <a:gd name="connsiteY6" fmla="*/ 4926 h 10000"/>
                  <a:gd name="connsiteX7" fmla="*/ 9402 w 10000"/>
                  <a:gd name="connsiteY7" fmla="*/ 5129 h 10000"/>
                  <a:gd name="connsiteX8" fmla="*/ 9292 w 10000"/>
                  <a:gd name="connsiteY8" fmla="*/ 5297 h 10000"/>
                  <a:gd name="connsiteX9" fmla="*/ 9178 w 10000"/>
                  <a:gd name="connsiteY9" fmla="*/ 5461 h 10000"/>
                  <a:gd name="connsiteX10" fmla="*/ 9058 w 10000"/>
                  <a:gd name="connsiteY10" fmla="*/ 5610 h 10000"/>
                  <a:gd name="connsiteX11" fmla="*/ 8934 w 10000"/>
                  <a:gd name="connsiteY11" fmla="*/ 5721 h 10000"/>
                  <a:gd name="connsiteX12" fmla="*/ 8804 w 10000"/>
                  <a:gd name="connsiteY12" fmla="*/ 5832 h 10000"/>
                  <a:gd name="connsiteX13" fmla="*/ 8670 w 10000"/>
                  <a:gd name="connsiteY13" fmla="*/ 5905 h 10000"/>
                  <a:gd name="connsiteX14" fmla="*/ 8531 w 10000"/>
                  <a:gd name="connsiteY14" fmla="*/ 5981 h 10000"/>
                  <a:gd name="connsiteX15" fmla="*/ 8385 w 10000"/>
                  <a:gd name="connsiteY15" fmla="*/ 6018 h 10000"/>
                  <a:gd name="connsiteX16" fmla="*/ 8233 w 10000"/>
                  <a:gd name="connsiteY16" fmla="*/ 6018 h 10000"/>
                  <a:gd name="connsiteX17" fmla="*/ 8075 w 10000"/>
                  <a:gd name="connsiteY17" fmla="*/ 6001 h 10000"/>
                  <a:gd name="connsiteX18" fmla="*/ 7909 w 10000"/>
                  <a:gd name="connsiteY18" fmla="*/ 5963 h 10000"/>
                  <a:gd name="connsiteX19" fmla="*/ 7738 w 10000"/>
                  <a:gd name="connsiteY19" fmla="*/ 5905 h 10000"/>
                  <a:gd name="connsiteX20" fmla="*/ 7560 w 10000"/>
                  <a:gd name="connsiteY20" fmla="*/ 5815 h 10000"/>
                  <a:gd name="connsiteX21" fmla="*/ 7372 w 10000"/>
                  <a:gd name="connsiteY21" fmla="*/ 5685 h 10000"/>
                  <a:gd name="connsiteX22" fmla="*/ 7177 w 10000"/>
                  <a:gd name="connsiteY22" fmla="*/ 5536 h 10000"/>
                  <a:gd name="connsiteX23" fmla="*/ 6974 w 10000"/>
                  <a:gd name="connsiteY23" fmla="*/ 5353 h 10000"/>
                  <a:gd name="connsiteX24" fmla="*/ 6764 w 10000"/>
                  <a:gd name="connsiteY24" fmla="*/ 5147 h 10000"/>
                  <a:gd name="connsiteX25" fmla="*/ 6545 w 10000"/>
                  <a:gd name="connsiteY25" fmla="*/ 4908 h 10000"/>
                  <a:gd name="connsiteX26" fmla="*/ 6315 w 10000"/>
                  <a:gd name="connsiteY26" fmla="*/ 4628 h 10000"/>
                  <a:gd name="connsiteX27" fmla="*/ 6079 w 10000"/>
                  <a:gd name="connsiteY27" fmla="*/ 4313 h 10000"/>
                  <a:gd name="connsiteX28" fmla="*/ 5830 w 10000"/>
                  <a:gd name="connsiteY28" fmla="*/ 3960 h 10000"/>
                  <a:gd name="connsiteX29" fmla="*/ 5573 w 10000"/>
                  <a:gd name="connsiteY29" fmla="*/ 3592 h 10000"/>
                  <a:gd name="connsiteX30" fmla="*/ 5305 w 10000"/>
                  <a:gd name="connsiteY30" fmla="*/ 3167 h 10000"/>
                  <a:gd name="connsiteX31" fmla="*/ 5029 w 10000"/>
                  <a:gd name="connsiteY31" fmla="*/ 2724 h 10000"/>
                  <a:gd name="connsiteX32" fmla="*/ 4741 w 10000"/>
                  <a:gd name="connsiteY32" fmla="*/ 2240 h 10000"/>
                  <a:gd name="connsiteX33" fmla="*/ 4441 w 10000"/>
                  <a:gd name="connsiteY33" fmla="*/ 1703 h 10000"/>
                  <a:gd name="connsiteX34" fmla="*/ 4441 w 10000"/>
                  <a:gd name="connsiteY34" fmla="*/ 1703 h 10000"/>
                  <a:gd name="connsiteX35" fmla="*/ 4143 w 10000"/>
                  <a:gd name="connsiteY35" fmla="*/ 1186 h 10000"/>
                  <a:gd name="connsiteX36" fmla="*/ 3856 w 10000"/>
                  <a:gd name="connsiteY36" fmla="*/ 740 h 10000"/>
                  <a:gd name="connsiteX37" fmla="*/ 3580 w 10000"/>
                  <a:gd name="connsiteY37" fmla="*/ 332 h 10000"/>
                  <a:gd name="connsiteX38" fmla="*/ 3316 w 10000"/>
                  <a:gd name="connsiteY38" fmla="*/ 0 h 10000"/>
                  <a:gd name="connsiteX39" fmla="*/ 15 w 10000"/>
                  <a:gd name="connsiteY39" fmla="*/ 1128 h 10000"/>
                  <a:gd name="connsiteX40" fmla="*/ 0 w 10000"/>
                  <a:gd name="connsiteY40" fmla="*/ 1186 h 10000"/>
                  <a:gd name="connsiteX41" fmla="*/ 3450 w 10000"/>
                  <a:gd name="connsiteY41" fmla="*/ 10000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81 w 9986"/>
                  <a:gd name="connsiteY0" fmla="*/ 3702 h 10000"/>
                  <a:gd name="connsiteX1" fmla="*/ 9981 w 9986"/>
                  <a:gd name="connsiteY1" fmla="*/ 3702 h 10000"/>
                  <a:gd name="connsiteX2" fmla="*/ 9888 w 9986"/>
                  <a:gd name="connsiteY2" fmla="*/ 3981 h 10000"/>
                  <a:gd name="connsiteX3" fmla="*/ 9796 w 9986"/>
                  <a:gd name="connsiteY3" fmla="*/ 4241 h 10000"/>
                  <a:gd name="connsiteX4" fmla="*/ 9698 w 9986"/>
                  <a:gd name="connsiteY4" fmla="*/ 4480 h 10000"/>
                  <a:gd name="connsiteX5" fmla="*/ 9598 w 9986"/>
                  <a:gd name="connsiteY5" fmla="*/ 4703 h 10000"/>
                  <a:gd name="connsiteX6" fmla="*/ 9496 w 9986"/>
                  <a:gd name="connsiteY6" fmla="*/ 4926 h 10000"/>
                  <a:gd name="connsiteX7" fmla="*/ 9388 w 9986"/>
                  <a:gd name="connsiteY7" fmla="*/ 5129 h 10000"/>
                  <a:gd name="connsiteX8" fmla="*/ 9278 w 9986"/>
                  <a:gd name="connsiteY8" fmla="*/ 5297 h 10000"/>
                  <a:gd name="connsiteX9" fmla="*/ 9164 w 9986"/>
                  <a:gd name="connsiteY9" fmla="*/ 5461 h 10000"/>
                  <a:gd name="connsiteX10" fmla="*/ 9044 w 9986"/>
                  <a:gd name="connsiteY10" fmla="*/ 5610 h 10000"/>
                  <a:gd name="connsiteX11" fmla="*/ 8920 w 9986"/>
                  <a:gd name="connsiteY11" fmla="*/ 5721 h 10000"/>
                  <a:gd name="connsiteX12" fmla="*/ 8790 w 9986"/>
                  <a:gd name="connsiteY12" fmla="*/ 5832 h 10000"/>
                  <a:gd name="connsiteX13" fmla="*/ 8656 w 9986"/>
                  <a:gd name="connsiteY13" fmla="*/ 5905 h 10000"/>
                  <a:gd name="connsiteX14" fmla="*/ 8517 w 9986"/>
                  <a:gd name="connsiteY14" fmla="*/ 5981 h 10000"/>
                  <a:gd name="connsiteX15" fmla="*/ 8371 w 9986"/>
                  <a:gd name="connsiteY15" fmla="*/ 6018 h 10000"/>
                  <a:gd name="connsiteX16" fmla="*/ 8219 w 9986"/>
                  <a:gd name="connsiteY16" fmla="*/ 6018 h 10000"/>
                  <a:gd name="connsiteX17" fmla="*/ 8061 w 9986"/>
                  <a:gd name="connsiteY17" fmla="*/ 6001 h 10000"/>
                  <a:gd name="connsiteX18" fmla="*/ 7895 w 9986"/>
                  <a:gd name="connsiteY18" fmla="*/ 5963 h 10000"/>
                  <a:gd name="connsiteX19" fmla="*/ 7724 w 9986"/>
                  <a:gd name="connsiteY19" fmla="*/ 5905 h 10000"/>
                  <a:gd name="connsiteX20" fmla="*/ 7546 w 9986"/>
                  <a:gd name="connsiteY20" fmla="*/ 5815 h 10000"/>
                  <a:gd name="connsiteX21" fmla="*/ 7358 w 9986"/>
                  <a:gd name="connsiteY21" fmla="*/ 5685 h 10000"/>
                  <a:gd name="connsiteX22" fmla="*/ 7163 w 9986"/>
                  <a:gd name="connsiteY22" fmla="*/ 5536 h 10000"/>
                  <a:gd name="connsiteX23" fmla="*/ 6960 w 9986"/>
                  <a:gd name="connsiteY23" fmla="*/ 5353 h 10000"/>
                  <a:gd name="connsiteX24" fmla="*/ 6750 w 9986"/>
                  <a:gd name="connsiteY24" fmla="*/ 5147 h 10000"/>
                  <a:gd name="connsiteX25" fmla="*/ 6531 w 9986"/>
                  <a:gd name="connsiteY25" fmla="*/ 4908 h 10000"/>
                  <a:gd name="connsiteX26" fmla="*/ 6301 w 9986"/>
                  <a:gd name="connsiteY26" fmla="*/ 4628 h 10000"/>
                  <a:gd name="connsiteX27" fmla="*/ 6065 w 9986"/>
                  <a:gd name="connsiteY27" fmla="*/ 4313 h 10000"/>
                  <a:gd name="connsiteX28" fmla="*/ 5816 w 9986"/>
                  <a:gd name="connsiteY28" fmla="*/ 3960 h 10000"/>
                  <a:gd name="connsiteX29" fmla="*/ 5559 w 9986"/>
                  <a:gd name="connsiteY29" fmla="*/ 3592 h 10000"/>
                  <a:gd name="connsiteX30" fmla="*/ 5291 w 9986"/>
                  <a:gd name="connsiteY30" fmla="*/ 3167 h 10000"/>
                  <a:gd name="connsiteX31" fmla="*/ 5015 w 9986"/>
                  <a:gd name="connsiteY31" fmla="*/ 2724 h 10000"/>
                  <a:gd name="connsiteX32" fmla="*/ 4727 w 9986"/>
                  <a:gd name="connsiteY32" fmla="*/ 2240 h 10000"/>
                  <a:gd name="connsiteX33" fmla="*/ 4427 w 9986"/>
                  <a:gd name="connsiteY33" fmla="*/ 1703 h 10000"/>
                  <a:gd name="connsiteX34" fmla="*/ 4427 w 9986"/>
                  <a:gd name="connsiteY34" fmla="*/ 1703 h 10000"/>
                  <a:gd name="connsiteX35" fmla="*/ 4129 w 9986"/>
                  <a:gd name="connsiteY35" fmla="*/ 1186 h 10000"/>
                  <a:gd name="connsiteX36" fmla="*/ 3842 w 9986"/>
                  <a:gd name="connsiteY36" fmla="*/ 740 h 10000"/>
                  <a:gd name="connsiteX37" fmla="*/ 3566 w 9986"/>
                  <a:gd name="connsiteY37" fmla="*/ 332 h 10000"/>
                  <a:gd name="connsiteX38" fmla="*/ 3302 w 9986"/>
                  <a:gd name="connsiteY38" fmla="*/ 0 h 10000"/>
                  <a:gd name="connsiteX39" fmla="*/ 1 w 9986"/>
                  <a:gd name="connsiteY39" fmla="*/ 1128 h 10000"/>
                  <a:gd name="connsiteX40" fmla="*/ 3293 w 9986"/>
                  <a:gd name="connsiteY40" fmla="*/ 60 h 10000"/>
                  <a:gd name="connsiteX41" fmla="*/ 3436 w 9986"/>
                  <a:gd name="connsiteY41" fmla="*/ 10000 h 10000"/>
                  <a:gd name="connsiteX42" fmla="*/ 9981 w 9986"/>
                  <a:gd name="connsiteY42" fmla="*/ 10000 h 10000"/>
                  <a:gd name="connsiteX43" fmla="*/ 9981 w 9986"/>
                  <a:gd name="connsiteY43" fmla="*/ 10000 h 10000"/>
                  <a:gd name="connsiteX44" fmla="*/ 9986 w 9986"/>
                  <a:gd name="connsiteY44" fmla="*/ 9945 h 10000"/>
                  <a:gd name="connsiteX45" fmla="*/ 9986 w 9986"/>
                  <a:gd name="connsiteY45" fmla="*/ 9945 h 10000"/>
                  <a:gd name="connsiteX46" fmla="*/ 9986 w 9986"/>
                  <a:gd name="connsiteY46" fmla="*/ 3683 h 10000"/>
                  <a:gd name="connsiteX47" fmla="*/ 9986 w 9986"/>
                  <a:gd name="connsiteY47" fmla="*/ 3683 h 10000"/>
                  <a:gd name="connsiteX48" fmla="*/ 9981 w 9986"/>
                  <a:gd name="connsiteY48" fmla="*/ 3702 h 10000"/>
                  <a:gd name="connsiteX49" fmla="*/ 9981 w 9986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298 w 10000"/>
                  <a:gd name="connsiteY40" fmla="*/ 60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192 w 10000"/>
                  <a:gd name="connsiteY40" fmla="*/ 164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95 w 10000"/>
                  <a:gd name="connsiteY0" fmla="*/ 3702 h 10000"/>
                  <a:gd name="connsiteX1" fmla="*/ 9995 w 10000"/>
                  <a:gd name="connsiteY1" fmla="*/ 3702 h 10000"/>
                  <a:gd name="connsiteX2" fmla="*/ 9902 w 10000"/>
                  <a:gd name="connsiteY2" fmla="*/ 3981 h 10000"/>
                  <a:gd name="connsiteX3" fmla="*/ 9810 w 10000"/>
                  <a:gd name="connsiteY3" fmla="*/ 4241 h 10000"/>
                  <a:gd name="connsiteX4" fmla="*/ 9712 w 10000"/>
                  <a:gd name="connsiteY4" fmla="*/ 4480 h 10000"/>
                  <a:gd name="connsiteX5" fmla="*/ 9611 w 10000"/>
                  <a:gd name="connsiteY5" fmla="*/ 4703 h 10000"/>
                  <a:gd name="connsiteX6" fmla="*/ 9509 w 10000"/>
                  <a:gd name="connsiteY6" fmla="*/ 4926 h 10000"/>
                  <a:gd name="connsiteX7" fmla="*/ 9401 w 10000"/>
                  <a:gd name="connsiteY7" fmla="*/ 5129 h 10000"/>
                  <a:gd name="connsiteX8" fmla="*/ 9291 w 10000"/>
                  <a:gd name="connsiteY8" fmla="*/ 5297 h 10000"/>
                  <a:gd name="connsiteX9" fmla="*/ 9177 w 10000"/>
                  <a:gd name="connsiteY9" fmla="*/ 5461 h 10000"/>
                  <a:gd name="connsiteX10" fmla="*/ 9057 w 10000"/>
                  <a:gd name="connsiteY10" fmla="*/ 5610 h 10000"/>
                  <a:gd name="connsiteX11" fmla="*/ 8933 w 10000"/>
                  <a:gd name="connsiteY11" fmla="*/ 5721 h 10000"/>
                  <a:gd name="connsiteX12" fmla="*/ 8802 w 10000"/>
                  <a:gd name="connsiteY12" fmla="*/ 5832 h 10000"/>
                  <a:gd name="connsiteX13" fmla="*/ 8668 w 10000"/>
                  <a:gd name="connsiteY13" fmla="*/ 5905 h 10000"/>
                  <a:gd name="connsiteX14" fmla="*/ 8529 w 10000"/>
                  <a:gd name="connsiteY14" fmla="*/ 5981 h 10000"/>
                  <a:gd name="connsiteX15" fmla="*/ 8383 w 10000"/>
                  <a:gd name="connsiteY15" fmla="*/ 6018 h 10000"/>
                  <a:gd name="connsiteX16" fmla="*/ 8231 w 10000"/>
                  <a:gd name="connsiteY16" fmla="*/ 6018 h 10000"/>
                  <a:gd name="connsiteX17" fmla="*/ 8072 w 10000"/>
                  <a:gd name="connsiteY17" fmla="*/ 6001 h 10000"/>
                  <a:gd name="connsiteX18" fmla="*/ 7906 w 10000"/>
                  <a:gd name="connsiteY18" fmla="*/ 5963 h 10000"/>
                  <a:gd name="connsiteX19" fmla="*/ 7735 w 10000"/>
                  <a:gd name="connsiteY19" fmla="*/ 5905 h 10000"/>
                  <a:gd name="connsiteX20" fmla="*/ 7557 w 10000"/>
                  <a:gd name="connsiteY20" fmla="*/ 5815 h 10000"/>
                  <a:gd name="connsiteX21" fmla="*/ 7368 w 10000"/>
                  <a:gd name="connsiteY21" fmla="*/ 5685 h 10000"/>
                  <a:gd name="connsiteX22" fmla="*/ 7173 w 10000"/>
                  <a:gd name="connsiteY22" fmla="*/ 5536 h 10000"/>
                  <a:gd name="connsiteX23" fmla="*/ 6970 w 10000"/>
                  <a:gd name="connsiteY23" fmla="*/ 5353 h 10000"/>
                  <a:gd name="connsiteX24" fmla="*/ 6759 w 10000"/>
                  <a:gd name="connsiteY24" fmla="*/ 5147 h 10000"/>
                  <a:gd name="connsiteX25" fmla="*/ 6540 w 10000"/>
                  <a:gd name="connsiteY25" fmla="*/ 4908 h 10000"/>
                  <a:gd name="connsiteX26" fmla="*/ 6310 w 10000"/>
                  <a:gd name="connsiteY26" fmla="*/ 4628 h 10000"/>
                  <a:gd name="connsiteX27" fmla="*/ 6074 w 10000"/>
                  <a:gd name="connsiteY27" fmla="*/ 4313 h 10000"/>
                  <a:gd name="connsiteX28" fmla="*/ 5824 w 10000"/>
                  <a:gd name="connsiteY28" fmla="*/ 3960 h 10000"/>
                  <a:gd name="connsiteX29" fmla="*/ 5567 w 10000"/>
                  <a:gd name="connsiteY29" fmla="*/ 3592 h 10000"/>
                  <a:gd name="connsiteX30" fmla="*/ 5298 w 10000"/>
                  <a:gd name="connsiteY30" fmla="*/ 3167 h 10000"/>
                  <a:gd name="connsiteX31" fmla="*/ 5022 w 10000"/>
                  <a:gd name="connsiteY31" fmla="*/ 2724 h 10000"/>
                  <a:gd name="connsiteX32" fmla="*/ 4734 w 10000"/>
                  <a:gd name="connsiteY32" fmla="*/ 2240 h 10000"/>
                  <a:gd name="connsiteX33" fmla="*/ 4433 w 10000"/>
                  <a:gd name="connsiteY33" fmla="*/ 1703 h 10000"/>
                  <a:gd name="connsiteX34" fmla="*/ 4433 w 10000"/>
                  <a:gd name="connsiteY34" fmla="*/ 1703 h 10000"/>
                  <a:gd name="connsiteX35" fmla="*/ 4135 w 10000"/>
                  <a:gd name="connsiteY35" fmla="*/ 1186 h 10000"/>
                  <a:gd name="connsiteX36" fmla="*/ 3847 w 10000"/>
                  <a:gd name="connsiteY36" fmla="*/ 740 h 10000"/>
                  <a:gd name="connsiteX37" fmla="*/ 3571 w 10000"/>
                  <a:gd name="connsiteY37" fmla="*/ 332 h 10000"/>
                  <a:gd name="connsiteX38" fmla="*/ 3307 w 10000"/>
                  <a:gd name="connsiteY38" fmla="*/ 0 h 10000"/>
                  <a:gd name="connsiteX39" fmla="*/ 1 w 10000"/>
                  <a:gd name="connsiteY39" fmla="*/ 1128 h 10000"/>
                  <a:gd name="connsiteX40" fmla="*/ 3192 w 10000"/>
                  <a:gd name="connsiteY40" fmla="*/ 164 h 10000"/>
                  <a:gd name="connsiteX41" fmla="*/ 3281 w 10000"/>
                  <a:gd name="connsiteY41" fmla="*/ 8943 h 10000"/>
                  <a:gd name="connsiteX42" fmla="*/ 9995 w 10000"/>
                  <a:gd name="connsiteY42" fmla="*/ 10000 h 10000"/>
                  <a:gd name="connsiteX43" fmla="*/ 9995 w 10000"/>
                  <a:gd name="connsiteY43" fmla="*/ 10000 h 10000"/>
                  <a:gd name="connsiteX44" fmla="*/ 10000 w 10000"/>
                  <a:gd name="connsiteY44" fmla="*/ 9945 h 10000"/>
                  <a:gd name="connsiteX45" fmla="*/ 10000 w 10000"/>
                  <a:gd name="connsiteY45" fmla="*/ 9945 h 10000"/>
                  <a:gd name="connsiteX46" fmla="*/ 10000 w 10000"/>
                  <a:gd name="connsiteY46" fmla="*/ 3683 h 10000"/>
                  <a:gd name="connsiteX47" fmla="*/ 10000 w 10000"/>
                  <a:gd name="connsiteY47" fmla="*/ 3683 h 10000"/>
                  <a:gd name="connsiteX48" fmla="*/ 9995 w 10000"/>
                  <a:gd name="connsiteY48" fmla="*/ 3702 h 10000"/>
                  <a:gd name="connsiteX49" fmla="*/ 9995 w 10000"/>
                  <a:gd name="connsiteY49" fmla="*/ 3702 h 10000"/>
                  <a:gd name="connsiteX0" fmla="*/ 9943 w 9948"/>
                  <a:gd name="connsiteY0" fmla="*/ 3702 h 10000"/>
                  <a:gd name="connsiteX1" fmla="*/ 9943 w 9948"/>
                  <a:gd name="connsiteY1" fmla="*/ 3702 h 10000"/>
                  <a:gd name="connsiteX2" fmla="*/ 9850 w 9948"/>
                  <a:gd name="connsiteY2" fmla="*/ 3981 h 10000"/>
                  <a:gd name="connsiteX3" fmla="*/ 9758 w 9948"/>
                  <a:gd name="connsiteY3" fmla="*/ 4241 h 10000"/>
                  <a:gd name="connsiteX4" fmla="*/ 9660 w 9948"/>
                  <a:gd name="connsiteY4" fmla="*/ 4480 h 10000"/>
                  <a:gd name="connsiteX5" fmla="*/ 9559 w 9948"/>
                  <a:gd name="connsiteY5" fmla="*/ 4703 h 10000"/>
                  <a:gd name="connsiteX6" fmla="*/ 9457 w 9948"/>
                  <a:gd name="connsiteY6" fmla="*/ 4926 h 10000"/>
                  <a:gd name="connsiteX7" fmla="*/ 9349 w 9948"/>
                  <a:gd name="connsiteY7" fmla="*/ 5129 h 10000"/>
                  <a:gd name="connsiteX8" fmla="*/ 9239 w 9948"/>
                  <a:gd name="connsiteY8" fmla="*/ 5297 h 10000"/>
                  <a:gd name="connsiteX9" fmla="*/ 9125 w 9948"/>
                  <a:gd name="connsiteY9" fmla="*/ 5461 h 10000"/>
                  <a:gd name="connsiteX10" fmla="*/ 9005 w 9948"/>
                  <a:gd name="connsiteY10" fmla="*/ 5610 h 10000"/>
                  <a:gd name="connsiteX11" fmla="*/ 8881 w 9948"/>
                  <a:gd name="connsiteY11" fmla="*/ 5721 h 10000"/>
                  <a:gd name="connsiteX12" fmla="*/ 8750 w 9948"/>
                  <a:gd name="connsiteY12" fmla="*/ 5832 h 10000"/>
                  <a:gd name="connsiteX13" fmla="*/ 8616 w 9948"/>
                  <a:gd name="connsiteY13" fmla="*/ 5905 h 10000"/>
                  <a:gd name="connsiteX14" fmla="*/ 8477 w 9948"/>
                  <a:gd name="connsiteY14" fmla="*/ 5981 h 10000"/>
                  <a:gd name="connsiteX15" fmla="*/ 8331 w 9948"/>
                  <a:gd name="connsiteY15" fmla="*/ 6018 h 10000"/>
                  <a:gd name="connsiteX16" fmla="*/ 8179 w 9948"/>
                  <a:gd name="connsiteY16" fmla="*/ 6018 h 10000"/>
                  <a:gd name="connsiteX17" fmla="*/ 8020 w 9948"/>
                  <a:gd name="connsiteY17" fmla="*/ 6001 h 10000"/>
                  <a:gd name="connsiteX18" fmla="*/ 7854 w 9948"/>
                  <a:gd name="connsiteY18" fmla="*/ 5963 h 10000"/>
                  <a:gd name="connsiteX19" fmla="*/ 7683 w 9948"/>
                  <a:gd name="connsiteY19" fmla="*/ 5905 h 10000"/>
                  <a:gd name="connsiteX20" fmla="*/ 7505 w 9948"/>
                  <a:gd name="connsiteY20" fmla="*/ 5815 h 10000"/>
                  <a:gd name="connsiteX21" fmla="*/ 7316 w 9948"/>
                  <a:gd name="connsiteY21" fmla="*/ 5685 h 10000"/>
                  <a:gd name="connsiteX22" fmla="*/ 7121 w 9948"/>
                  <a:gd name="connsiteY22" fmla="*/ 5536 h 10000"/>
                  <a:gd name="connsiteX23" fmla="*/ 6918 w 9948"/>
                  <a:gd name="connsiteY23" fmla="*/ 5353 h 10000"/>
                  <a:gd name="connsiteX24" fmla="*/ 6707 w 9948"/>
                  <a:gd name="connsiteY24" fmla="*/ 5147 h 10000"/>
                  <a:gd name="connsiteX25" fmla="*/ 6488 w 9948"/>
                  <a:gd name="connsiteY25" fmla="*/ 4908 h 10000"/>
                  <a:gd name="connsiteX26" fmla="*/ 6258 w 9948"/>
                  <a:gd name="connsiteY26" fmla="*/ 4628 h 10000"/>
                  <a:gd name="connsiteX27" fmla="*/ 6022 w 9948"/>
                  <a:gd name="connsiteY27" fmla="*/ 4313 h 10000"/>
                  <a:gd name="connsiteX28" fmla="*/ 5772 w 9948"/>
                  <a:gd name="connsiteY28" fmla="*/ 3960 h 10000"/>
                  <a:gd name="connsiteX29" fmla="*/ 5515 w 9948"/>
                  <a:gd name="connsiteY29" fmla="*/ 3592 h 10000"/>
                  <a:gd name="connsiteX30" fmla="*/ 5246 w 9948"/>
                  <a:gd name="connsiteY30" fmla="*/ 3167 h 10000"/>
                  <a:gd name="connsiteX31" fmla="*/ 4970 w 9948"/>
                  <a:gd name="connsiteY31" fmla="*/ 2724 h 10000"/>
                  <a:gd name="connsiteX32" fmla="*/ 4682 w 9948"/>
                  <a:gd name="connsiteY32" fmla="*/ 2240 h 10000"/>
                  <a:gd name="connsiteX33" fmla="*/ 4381 w 9948"/>
                  <a:gd name="connsiteY33" fmla="*/ 1703 h 10000"/>
                  <a:gd name="connsiteX34" fmla="*/ 4381 w 9948"/>
                  <a:gd name="connsiteY34" fmla="*/ 1703 h 10000"/>
                  <a:gd name="connsiteX35" fmla="*/ 4083 w 9948"/>
                  <a:gd name="connsiteY35" fmla="*/ 1186 h 10000"/>
                  <a:gd name="connsiteX36" fmla="*/ 3795 w 9948"/>
                  <a:gd name="connsiteY36" fmla="*/ 740 h 10000"/>
                  <a:gd name="connsiteX37" fmla="*/ 3519 w 9948"/>
                  <a:gd name="connsiteY37" fmla="*/ 332 h 10000"/>
                  <a:gd name="connsiteX38" fmla="*/ 3255 w 9948"/>
                  <a:gd name="connsiteY38" fmla="*/ 0 h 10000"/>
                  <a:gd name="connsiteX39" fmla="*/ 1 w 9948"/>
                  <a:gd name="connsiteY39" fmla="*/ 921 h 10000"/>
                  <a:gd name="connsiteX40" fmla="*/ 3140 w 9948"/>
                  <a:gd name="connsiteY40" fmla="*/ 164 h 10000"/>
                  <a:gd name="connsiteX41" fmla="*/ 3229 w 9948"/>
                  <a:gd name="connsiteY41" fmla="*/ 8943 h 10000"/>
                  <a:gd name="connsiteX42" fmla="*/ 9943 w 9948"/>
                  <a:gd name="connsiteY42" fmla="*/ 10000 h 10000"/>
                  <a:gd name="connsiteX43" fmla="*/ 9943 w 9948"/>
                  <a:gd name="connsiteY43" fmla="*/ 10000 h 10000"/>
                  <a:gd name="connsiteX44" fmla="*/ 9948 w 9948"/>
                  <a:gd name="connsiteY44" fmla="*/ 9945 h 10000"/>
                  <a:gd name="connsiteX45" fmla="*/ 9948 w 9948"/>
                  <a:gd name="connsiteY45" fmla="*/ 9945 h 10000"/>
                  <a:gd name="connsiteX46" fmla="*/ 9948 w 9948"/>
                  <a:gd name="connsiteY46" fmla="*/ 3683 h 10000"/>
                  <a:gd name="connsiteX47" fmla="*/ 9948 w 9948"/>
                  <a:gd name="connsiteY47" fmla="*/ 3683 h 10000"/>
                  <a:gd name="connsiteX48" fmla="*/ 9943 w 9948"/>
                  <a:gd name="connsiteY48" fmla="*/ 3702 h 10000"/>
                  <a:gd name="connsiteX49" fmla="*/ 9943 w 9948"/>
                  <a:gd name="connsiteY49" fmla="*/ 3702 h 10000"/>
                  <a:gd name="connsiteX0" fmla="*/ 7746 w 7751"/>
                  <a:gd name="connsiteY0" fmla="*/ 3702 h 10000"/>
                  <a:gd name="connsiteX1" fmla="*/ 7746 w 7751"/>
                  <a:gd name="connsiteY1" fmla="*/ 3702 h 10000"/>
                  <a:gd name="connsiteX2" fmla="*/ 7652 w 7751"/>
                  <a:gd name="connsiteY2" fmla="*/ 3981 h 10000"/>
                  <a:gd name="connsiteX3" fmla="*/ 7560 w 7751"/>
                  <a:gd name="connsiteY3" fmla="*/ 4241 h 10000"/>
                  <a:gd name="connsiteX4" fmla="*/ 7461 w 7751"/>
                  <a:gd name="connsiteY4" fmla="*/ 4480 h 10000"/>
                  <a:gd name="connsiteX5" fmla="*/ 7360 w 7751"/>
                  <a:gd name="connsiteY5" fmla="*/ 4703 h 10000"/>
                  <a:gd name="connsiteX6" fmla="*/ 7257 w 7751"/>
                  <a:gd name="connsiteY6" fmla="*/ 4926 h 10000"/>
                  <a:gd name="connsiteX7" fmla="*/ 7149 w 7751"/>
                  <a:gd name="connsiteY7" fmla="*/ 5129 h 10000"/>
                  <a:gd name="connsiteX8" fmla="*/ 7038 w 7751"/>
                  <a:gd name="connsiteY8" fmla="*/ 5297 h 10000"/>
                  <a:gd name="connsiteX9" fmla="*/ 6924 w 7751"/>
                  <a:gd name="connsiteY9" fmla="*/ 5461 h 10000"/>
                  <a:gd name="connsiteX10" fmla="*/ 6803 w 7751"/>
                  <a:gd name="connsiteY10" fmla="*/ 5610 h 10000"/>
                  <a:gd name="connsiteX11" fmla="*/ 6678 w 7751"/>
                  <a:gd name="connsiteY11" fmla="*/ 5721 h 10000"/>
                  <a:gd name="connsiteX12" fmla="*/ 6547 w 7751"/>
                  <a:gd name="connsiteY12" fmla="*/ 5832 h 10000"/>
                  <a:gd name="connsiteX13" fmla="*/ 6412 w 7751"/>
                  <a:gd name="connsiteY13" fmla="*/ 5905 h 10000"/>
                  <a:gd name="connsiteX14" fmla="*/ 6272 w 7751"/>
                  <a:gd name="connsiteY14" fmla="*/ 5981 h 10000"/>
                  <a:gd name="connsiteX15" fmla="*/ 6126 w 7751"/>
                  <a:gd name="connsiteY15" fmla="*/ 6018 h 10000"/>
                  <a:gd name="connsiteX16" fmla="*/ 5973 w 7751"/>
                  <a:gd name="connsiteY16" fmla="*/ 6018 h 10000"/>
                  <a:gd name="connsiteX17" fmla="*/ 5813 w 7751"/>
                  <a:gd name="connsiteY17" fmla="*/ 6001 h 10000"/>
                  <a:gd name="connsiteX18" fmla="*/ 5646 w 7751"/>
                  <a:gd name="connsiteY18" fmla="*/ 5963 h 10000"/>
                  <a:gd name="connsiteX19" fmla="*/ 5474 w 7751"/>
                  <a:gd name="connsiteY19" fmla="*/ 5905 h 10000"/>
                  <a:gd name="connsiteX20" fmla="*/ 5295 w 7751"/>
                  <a:gd name="connsiteY20" fmla="*/ 5815 h 10000"/>
                  <a:gd name="connsiteX21" fmla="*/ 5105 w 7751"/>
                  <a:gd name="connsiteY21" fmla="*/ 5685 h 10000"/>
                  <a:gd name="connsiteX22" fmla="*/ 4909 w 7751"/>
                  <a:gd name="connsiteY22" fmla="*/ 5536 h 10000"/>
                  <a:gd name="connsiteX23" fmla="*/ 4705 w 7751"/>
                  <a:gd name="connsiteY23" fmla="*/ 5353 h 10000"/>
                  <a:gd name="connsiteX24" fmla="*/ 4493 w 7751"/>
                  <a:gd name="connsiteY24" fmla="*/ 5147 h 10000"/>
                  <a:gd name="connsiteX25" fmla="*/ 4273 w 7751"/>
                  <a:gd name="connsiteY25" fmla="*/ 4908 h 10000"/>
                  <a:gd name="connsiteX26" fmla="*/ 4042 w 7751"/>
                  <a:gd name="connsiteY26" fmla="*/ 4628 h 10000"/>
                  <a:gd name="connsiteX27" fmla="*/ 3804 w 7751"/>
                  <a:gd name="connsiteY27" fmla="*/ 4313 h 10000"/>
                  <a:gd name="connsiteX28" fmla="*/ 3553 w 7751"/>
                  <a:gd name="connsiteY28" fmla="*/ 3960 h 10000"/>
                  <a:gd name="connsiteX29" fmla="*/ 3295 w 7751"/>
                  <a:gd name="connsiteY29" fmla="*/ 3592 h 10000"/>
                  <a:gd name="connsiteX30" fmla="*/ 3024 w 7751"/>
                  <a:gd name="connsiteY30" fmla="*/ 3167 h 10000"/>
                  <a:gd name="connsiteX31" fmla="*/ 2747 w 7751"/>
                  <a:gd name="connsiteY31" fmla="*/ 2724 h 10000"/>
                  <a:gd name="connsiteX32" fmla="*/ 2457 w 7751"/>
                  <a:gd name="connsiteY32" fmla="*/ 2240 h 10000"/>
                  <a:gd name="connsiteX33" fmla="*/ 2155 w 7751"/>
                  <a:gd name="connsiteY33" fmla="*/ 1703 h 10000"/>
                  <a:gd name="connsiteX34" fmla="*/ 2155 w 7751"/>
                  <a:gd name="connsiteY34" fmla="*/ 1703 h 10000"/>
                  <a:gd name="connsiteX35" fmla="*/ 1855 w 7751"/>
                  <a:gd name="connsiteY35" fmla="*/ 1186 h 10000"/>
                  <a:gd name="connsiteX36" fmla="*/ 1566 w 7751"/>
                  <a:gd name="connsiteY36" fmla="*/ 740 h 10000"/>
                  <a:gd name="connsiteX37" fmla="*/ 1288 w 7751"/>
                  <a:gd name="connsiteY37" fmla="*/ 332 h 10000"/>
                  <a:gd name="connsiteX38" fmla="*/ 1023 w 7751"/>
                  <a:gd name="connsiteY38" fmla="*/ 0 h 10000"/>
                  <a:gd name="connsiteX39" fmla="*/ 1 w 7751"/>
                  <a:gd name="connsiteY39" fmla="*/ 159 h 10000"/>
                  <a:gd name="connsiteX40" fmla="*/ 907 w 7751"/>
                  <a:gd name="connsiteY40" fmla="*/ 164 h 10000"/>
                  <a:gd name="connsiteX41" fmla="*/ 997 w 7751"/>
                  <a:gd name="connsiteY41" fmla="*/ 8943 h 10000"/>
                  <a:gd name="connsiteX42" fmla="*/ 7746 w 7751"/>
                  <a:gd name="connsiteY42" fmla="*/ 10000 h 10000"/>
                  <a:gd name="connsiteX43" fmla="*/ 7746 w 7751"/>
                  <a:gd name="connsiteY43" fmla="*/ 10000 h 10000"/>
                  <a:gd name="connsiteX44" fmla="*/ 7751 w 7751"/>
                  <a:gd name="connsiteY44" fmla="*/ 9945 h 10000"/>
                  <a:gd name="connsiteX45" fmla="*/ 7751 w 7751"/>
                  <a:gd name="connsiteY45" fmla="*/ 9945 h 10000"/>
                  <a:gd name="connsiteX46" fmla="*/ 7751 w 7751"/>
                  <a:gd name="connsiteY46" fmla="*/ 3683 h 10000"/>
                  <a:gd name="connsiteX47" fmla="*/ 7751 w 7751"/>
                  <a:gd name="connsiteY47" fmla="*/ 3683 h 10000"/>
                  <a:gd name="connsiteX48" fmla="*/ 7746 w 7751"/>
                  <a:gd name="connsiteY48" fmla="*/ 3702 h 10000"/>
                  <a:gd name="connsiteX49" fmla="*/ 7746 w 7751"/>
                  <a:gd name="connsiteY49" fmla="*/ 3702 h 10000"/>
                  <a:gd name="connsiteX0" fmla="*/ 8824 w 8830"/>
                  <a:gd name="connsiteY0" fmla="*/ 3702 h 10000"/>
                  <a:gd name="connsiteX1" fmla="*/ 8824 w 8830"/>
                  <a:gd name="connsiteY1" fmla="*/ 3702 h 10000"/>
                  <a:gd name="connsiteX2" fmla="*/ 8702 w 8830"/>
                  <a:gd name="connsiteY2" fmla="*/ 3981 h 10000"/>
                  <a:gd name="connsiteX3" fmla="*/ 8584 w 8830"/>
                  <a:gd name="connsiteY3" fmla="*/ 4241 h 10000"/>
                  <a:gd name="connsiteX4" fmla="*/ 8456 w 8830"/>
                  <a:gd name="connsiteY4" fmla="*/ 4480 h 10000"/>
                  <a:gd name="connsiteX5" fmla="*/ 8326 w 8830"/>
                  <a:gd name="connsiteY5" fmla="*/ 4703 h 10000"/>
                  <a:gd name="connsiteX6" fmla="*/ 8193 w 8830"/>
                  <a:gd name="connsiteY6" fmla="*/ 4926 h 10000"/>
                  <a:gd name="connsiteX7" fmla="*/ 8053 w 8830"/>
                  <a:gd name="connsiteY7" fmla="*/ 5129 h 10000"/>
                  <a:gd name="connsiteX8" fmla="*/ 7910 w 8830"/>
                  <a:gd name="connsiteY8" fmla="*/ 5297 h 10000"/>
                  <a:gd name="connsiteX9" fmla="*/ 7763 w 8830"/>
                  <a:gd name="connsiteY9" fmla="*/ 5461 h 10000"/>
                  <a:gd name="connsiteX10" fmla="*/ 7607 w 8830"/>
                  <a:gd name="connsiteY10" fmla="*/ 5610 h 10000"/>
                  <a:gd name="connsiteX11" fmla="*/ 7446 w 8830"/>
                  <a:gd name="connsiteY11" fmla="*/ 5721 h 10000"/>
                  <a:gd name="connsiteX12" fmla="*/ 7277 w 8830"/>
                  <a:gd name="connsiteY12" fmla="*/ 5832 h 10000"/>
                  <a:gd name="connsiteX13" fmla="*/ 7102 w 8830"/>
                  <a:gd name="connsiteY13" fmla="*/ 5905 h 10000"/>
                  <a:gd name="connsiteX14" fmla="*/ 6922 w 8830"/>
                  <a:gd name="connsiteY14" fmla="*/ 5981 h 10000"/>
                  <a:gd name="connsiteX15" fmla="*/ 6733 w 8830"/>
                  <a:gd name="connsiteY15" fmla="*/ 6018 h 10000"/>
                  <a:gd name="connsiteX16" fmla="*/ 6536 w 8830"/>
                  <a:gd name="connsiteY16" fmla="*/ 6018 h 10000"/>
                  <a:gd name="connsiteX17" fmla="*/ 6330 w 8830"/>
                  <a:gd name="connsiteY17" fmla="*/ 6001 h 10000"/>
                  <a:gd name="connsiteX18" fmla="*/ 6114 w 8830"/>
                  <a:gd name="connsiteY18" fmla="*/ 5963 h 10000"/>
                  <a:gd name="connsiteX19" fmla="*/ 5892 w 8830"/>
                  <a:gd name="connsiteY19" fmla="*/ 5905 h 10000"/>
                  <a:gd name="connsiteX20" fmla="*/ 5661 w 8830"/>
                  <a:gd name="connsiteY20" fmla="*/ 5815 h 10000"/>
                  <a:gd name="connsiteX21" fmla="*/ 5416 w 8830"/>
                  <a:gd name="connsiteY21" fmla="*/ 5685 h 10000"/>
                  <a:gd name="connsiteX22" fmla="*/ 5163 w 8830"/>
                  <a:gd name="connsiteY22" fmla="*/ 5536 h 10000"/>
                  <a:gd name="connsiteX23" fmla="*/ 4900 w 8830"/>
                  <a:gd name="connsiteY23" fmla="*/ 5353 h 10000"/>
                  <a:gd name="connsiteX24" fmla="*/ 4627 w 8830"/>
                  <a:gd name="connsiteY24" fmla="*/ 5147 h 10000"/>
                  <a:gd name="connsiteX25" fmla="*/ 4343 w 8830"/>
                  <a:gd name="connsiteY25" fmla="*/ 4908 h 10000"/>
                  <a:gd name="connsiteX26" fmla="*/ 4045 w 8830"/>
                  <a:gd name="connsiteY26" fmla="*/ 4628 h 10000"/>
                  <a:gd name="connsiteX27" fmla="*/ 3738 w 8830"/>
                  <a:gd name="connsiteY27" fmla="*/ 4313 h 10000"/>
                  <a:gd name="connsiteX28" fmla="*/ 3414 w 8830"/>
                  <a:gd name="connsiteY28" fmla="*/ 3960 h 10000"/>
                  <a:gd name="connsiteX29" fmla="*/ 3081 w 8830"/>
                  <a:gd name="connsiteY29" fmla="*/ 3592 h 10000"/>
                  <a:gd name="connsiteX30" fmla="*/ 2731 w 8830"/>
                  <a:gd name="connsiteY30" fmla="*/ 3167 h 10000"/>
                  <a:gd name="connsiteX31" fmla="*/ 2374 w 8830"/>
                  <a:gd name="connsiteY31" fmla="*/ 2724 h 10000"/>
                  <a:gd name="connsiteX32" fmla="*/ 2000 w 8830"/>
                  <a:gd name="connsiteY32" fmla="*/ 2240 h 10000"/>
                  <a:gd name="connsiteX33" fmla="*/ 1610 w 8830"/>
                  <a:gd name="connsiteY33" fmla="*/ 1703 h 10000"/>
                  <a:gd name="connsiteX34" fmla="*/ 1610 w 8830"/>
                  <a:gd name="connsiteY34" fmla="*/ 1703 h 10000"/>
                  <a:gd name="connsiteX35" fmla="*/ 1223 w 8830"/>
                  <a:gd name="connsiteY35" fmla="*/ 1186 h 10000"/>
                  <a:gd name="connsiteX36" fmla="*/ 850 w 8830"/>
                  <a:gd name="connsiteY36" fmla="*/ 740 h 10000"/>
                  <a:gd name="connsiteX37" fmla="*/ 492 w 8830"/>
                  <a:gd name="connsiteY37" fmla="*/ 332 h 10000"/>
                  <a:gd name="connsiteX38" fmla="*/ 150 w 8830"/>
                  <a:gd name="connsiteY38" fmla="*/ 0 h 10000"/>
                  <a:gd name="connsiteX39" fmla="*/ 0 w 8830"/>
                  <a:gd name="connsiteY39" fmla="*/ 164 h 10000"/>
                  <a:gd name="connsiteX40" fmla="*/ 116 w 8830"/>
                  <a:gd name="connsiteY40" fmla="*/ 8943 h 10000"/>
                  <a:gd name="connsiteX41" fmla="*/ 8824 w 8830"/>
                  <a:gd name="connsiteY41" fmla="*/ 10000 h 10000"/>
                  <a:gd name="connsiteX42" fmla="*/ 8824 w 8830"/>
                  <a:gd name="connsiteY42" fmla="*/ 10000 h 10000"/>
                  <a:gd name="connsiteX43" fmla="*/ 8830 w 8830"/>
                  <a:gd name="connsiteY43" fmla="*/ 9945 h 10000"/>
                  <a:gd name="connsiteX44" fmla="*/ 8830 w 8830"/>
                  <a:gd name="connsiteY44" fmla="*/ 9945 h 10000"/>
                  <a:gd name="connsiteX45" fmla="*/ 8830 w 8830"/>
                  <a:gd name="connsiteY45" fmla="*/ 3683 h 10000"/>
                  <a:gd name="connsiteX46" fmla="*/ 8830 w 8830"/>
                  <a:gd name="connsiteY46" fmla="*/ 3683 h 10000"/>
                  <a:gd name="connsiteX47" fmla="*/ 8824 w 8830"/>
                  <a:gd name="connsiteY47" fmla="*/ 3702 h 10000"/>
                  <a:gd name="connsiteX48" fmla="*/ 8824 w 8830"/>
                  <a:gd name="connsiteY48" fmla="*/ 3702 h 10000"/>
                  <a:gd name="connsiteX0" fmla="*/ 9993 w 10000"/>
                  <a:gd name="connsiteY0" fmla="*/ 3702 h 10000"/>
                  <a:gd name="connsiteX1" fmla="*/ 9993 w 10000"/>
                  <a:gd name="connsiteY1" fmla="*/ 3702 h 10000"/>
                  <a:gd name="connsiteX2" fmla="*/ 9855 w 10000"/>
                  <a:gd name="connsiteY2" fmla="*/ 3981 h 10000"/>
                  <a:gd name="connsiteX3" fmla="*/ 9721 w 10000"/>
                  <a:gd name="connsiteY3" fmla="*/ 4241 h 10000"/>
                  <a:gd name="connsiteX4" fmla="*/ 9576 w 10000"/>
                  <a:gd name="connsiteY4" fmla="*/ 4480 h 10000"/>
                  <a:gd name="connsiteX5" fmla="*/ 9429 w 10000"/>
                  <a:gd name="connsiteY5" fmla="*/ 4703 h 10000"/>
                  <a:gd name="connsiteX6" fmla="*/ 9279 w 10000"/>
                  <a:gd name="connsiteY6" fmla="*/ 4926 h 10000"/>
                  <a:gd name="connsiteX7" fmla="*/ 9120 w 10000"/>
                  <a:gd name="connsiteY7" fmla="*/ 5129 h 10000"/>
                  <a:gd name="connsiteX8" fmla="*/ 8958 w 10000"/>
                  <a:gd name="connsiteY8" fmla="*/ 5297 h 10000"/>
                  <a:gd name="connsiteX9" fmla="*/ 8792 w 10000"/>
                  <a:gd name="connsiteY9" fmla="*/ 5461 h 10000"/>
                  <a:gd name="connsiteX10" fmla="*/ 8615 w 10000"/>
                  <a:gd name="connsiteY10" fmla="*/ 5610 h 10000"/>
                  <a:gd name="connsiteX11" fmla="*/ 8433 w 10000"/>
                  <a:gd name="connsiteY11" fmla="*/ 5721 h 10000"/>
                  <a:gd name="connsiteX12" fmla="*/ 8241 w 10000"/>
                  <a:gd name="connsiteY12" fmla="*/ 5832 h 10000"/>
                  <a:gd name="connsiteX13" fmla="*/ 8043 w 10000"/>
                  <a:gd name="connsiteY13" fmla="*/ 5905 h 10000"/>
                  <a:gd name="connsiteX14" fmla="*/ 7839 w 10000"/>
                  <a:gd name="connsiteY14" fmla="*/ 5981 h 10000"/>
                  <a:gd name="connsiteX15" fmla="*/ 7625 w 10000"/>
                  <a:gd name="connsiteY15" fmla="*/ 6018 h 10000"/>
                  <a:gd name="connsiteX16" fmla="*/ 7402 w 10000"/>
                  <a:gd name="connsiteY16" fmla="*/ 6018 h 10000"/>
                  <a:gd name="connsiteX17" fmla="*/ 7169 w 10000"/>
                  <a:gd name="connsiteY17" fmla="*/ 6001 h 10000"/>
                  <a:gd name="connsiteX18" fmla="*/ 6924 w 10000"/>
                  <a:gd name="connsiteY18" fmla="*/ 5963 h 10000"/>
                  <a:gd name="connsiteX19" fmla="*/ 6673 w 10000"/>
                  <a:gd name="connsiteY19" fmla="*/ 5905 h 10000"/>
                  <a:gd name="connsiteX20" fmla="*/ 6411 w 10000"/>
                  <a:gd name="connsiteY20" fmla="*/ 5815 h 10000"/>
                  <a:gd name="connsiteX21" fmla="*/ 6134 w 10000"/>
                  <a:gd name="connsiteY21" fmla="*/ 5685 h 10000"/>
                  <a:gd name="connsiteX22" fmla="*/ 5847 w 10000"/>
                  <a:gd name="connsiteY22" fmla="*/ 5536 h 10000"/>
                  <a:gd name="connsiteX23" fmla="*/ 5549 w 10000"/>
                  <a:gd name="connsiteY23" fmla="*/ 5353 h 10000"/>
                  <a:gd name="connsiteX24" fmla="*/ 5240 w 10000"/>
                  <a:gd name="connsiteY24" fmla="*/ 5147 h 10000"/>
                  <a:gd name="connsiteX25" fmla="*/ 4918 w 10000"/>
                  <a:gd name="connsiteY25" fmla="*/ 4908 h 10000"/>
                  <a:gd name="connsiteX26" fmla="*/ 4581 w 10000"/>
                  <a:gd name="connsiteY26" fmla="*/ 4628 h 10000"/>
                  <a:gd name="connsiteX27" fmla="*/ 4233 w 10000"/>
                  <a:gd name="connsiteY27" fmla="*/ 4313 h 10000"/>
                  <a:gd name="connsiteX28" fmla="*/ 3866 w 10000"/>
                  <a:gd name="connsiteY28" fmla="*/ 3960 h 10000"/>
                  <a:gd name="connsiteX29" fmla="*/ 3489 w 10000"/>
                  <a:gd name="connsiteY29" fmla="*/ 3592 h 10000"/>
                  <a:gd name="connsiteX30" fmla="*/ 3093 w 10000"/>
                  <a:gd name="connsiteY30" fmla="*/ 3167 h 10000"/>
                  <a:gd name="connsiteX31" fmla="*/ 2689 w 10000"/>
                  <a:gd name="connsiteY31" fmla="*/ 2724 h 10000"/>
                  <a:gd name="connsiteX32" fmla="*/ 2265 w 10000"/>
                  <a:gd name="connsiteY32" fmla="*/ 2240 h 10000"/>
                  <a:gd name="connsiteX33" fmla="*/ 1823 w 10000"/>
                  <a:gd name="connsiteY33" fmla="*/ 1703 h 10000"/>
                  <a:gd name="connsiteX34" fmla="*/ 1823 w 10000"/>
                  <a:gd name="connsiteY34" fmla="*/ 1703 h 10000"/>
                  <a:gd name="connsiteX35" fmla="*/ 1385 w 10000"/>
                  <a:gd name="connsiteY35" fmla="*/ 1186 h 10000"/>
                  <a:gd name="connsiteX36" fmla="*/ 963 w 10000"/>
                  <a:gd name="connsiteY36" fmla="*/ 740 h 10000"/>
                  <a:gd name="connsiteX37" fmla="*/ 557 w 10000"/>
                  <a:gd name="connsiteY37" fmla="*/ 332 h 10000"/>
                  <a:gd name="connsiteX38" fmla="*/ 170 w 10000"/>
                  <a:gd name="connsiteY38" fmla="*/ 0 h 10000"/>
                  <a:gd name="connsiteX39" fmla="*/ 0 w 10000"/>
                  <a:gd name="connsiteY39" fmla="*/ 164 h 10000"/>
                  <a:gd name="connsiteX40" fmla="*/ 131 w 10000"/>
                  <a:gd name="connsiteY40" fmla="*/ 8943 h 10000"/>
                  <a:gd name="connsiteX41" fmla="*/ 9993 w 10000"/>
                  <a:gd name="connsiteY41" fmla="*/ 10000 h 10000"/>
                  <a:gd name="connsiteX42" fmla="*/ 9993 w 10000"/>
                  <a:gd name="connsiteY42" fmla="*/ 10000 h 10000"/>
                  <a:gd name="connsiteX43" fmla="*/ 10000 w 10000"/>
                  <a:gd name="connsiteY43" fmla="*/ 9945 h 10000"/>
                  <a:gd name="connsiteX44" fmla="*/ 9998 w 10000"/>
                  <a:gd name="connsiteY44" fmla="*/ 7581 h 10000"/>
                  <a:gd name="connsiteX45" fmla="*/ 10000 w 10000"/>
                  <a:gd name="connsiteY45" fmla="*/ 3683 h 10000"/>
                  <a:gd name="connsiteX46" fmla="*/ 10000 w 10000"/>
                  <a:gd name="connsiteY46" fmla="*/ 3683 h 10000"/>
                  <a:gd name="connsiteX47" fmla="*/ 9993 w 10000"/>
                  <a:gd name="connsiteY47" fmla="*/ 3702 h 10000"/>
                  <a:gd name="connsiteX48" fmla="*/ 9993 w 10000"/>
                  <a:gd name="connsiteY48" fmla="*/ 3702 h 10000"/>
                  <a:gd name="connsiteX0" fmla="*/ 9993 w 10040"/>
                  <a:gd name="connsiteY0" fmla="*/ 3702 h 10000"/>
                  <a:gd name="connsiteX1" fmla="*/ 9993 w 10040"/>
                  <a:gd name="connsiteY1" fmla="*/ 3702 h 10000"/>
                  <a:gd name="connsiteX2" fmla="*/ 9855 w 10040"/>
                  <a:gd name="connsiteY2" fmla="*/ 3981 h 10000"/>
                  <a:gd name="connsiteX3" fmla="*/ 9721 w 10040"/>
                  <a:gd name="connsiteY3" fmla="*/ 4241 h 10000"/>
                  <a:gd name="connsiteX4" fmla="*/ 9576 w 10040"/>
                  <a:gd name="connsiteY4" fmla="*/ 4480 h 10000"/>
                  <a:gd name="connsiteX5" fmla="*/ 9429 w 10040"/>
                  <a:gd name="connsiteY5" fmla="*/ 4703 h 10000"/>
                  <a:gd name="connsiteX6" fmla="*/ 9279 w 10040"/>
                  <a:gd name="connsiteY6" fmla="*/ 4926 h 10000"/>
                  <a:gd name="connsiteX7" fmla="*/ 9120 w 10040"/>
                  <a:gd name="connsiteY7" fmla="*/ 5129 h 10000"/>
                  <a:gd name="connsiteX8" fmla="*/ 8958 w 10040"/>
                  <a:gd name="connsiteY8" fmla="*/ 5297 h 10000"/>
                  <a:gd name="connsiteX9" fmla="*/ 8792 w 10040"/>
                  <a:gd name="connsiteY9" fmla="*/ 5461 h 10000"/>
                  <a:gd name="connsiteX10" fmla="*/ 8615 w 10040"/>
                  <a:gd name="connsiteY10" fmla="*/ 5610 h 10000"/>
                  <a:gd name="connsiteX11" fmla="*/ 8433 w 10040"/>
                  <a:gd name="connsiteY11" fmla="*/ 5721 h 10000"/>
                  <a:gd name="connsiteX12" fmla="*/ 8241 w 10040"/>
                  <a:gd name="connsiteY12" fmla="*/ 5832 h 10000"/>
                  <a:gd name="connsiteX13" fmla="*/ 8043 w 10040"/>
                  <a:gd name="connsiteY13" fmla="*/ 5905 h 10000"/>
                  <a:gd name="connsiteX14" fmla="*/ 7839 w 10040"/>
                  <a:gd name="connsiteY14" fmla="*/ 5981 h 10000"/>
                  <a:gd name="connsiteX15" fmla="*/ 7625 w 10040"/>
                  <a:gd name="connsiteY15" fmla="*/ 6018 h 10000"/>
                  <a:gd name="connsiteX16" fmla="*/ 7402 w 10040"/>
                  <a:gd name="connsiteY16" fmla="*/ 6018 h 10000"/>
                  <a:gd name="connsiteX17" fmla="*/ 7169 w 10040"/>
                  <a:gd name="connsiteY17" fmla="*/ 6001 h 10000"/>
                  <a:gd name="connsiteX18" fmla="*/ 6924 w 10040"/>
                  <a:gd name="connsiteY18" fmla="*/ 5963 h 10000"/>
                  <a:gd name="connsiteX19" fmla="*/ 6673 w 10040"/>
                  <a:gd name="connsiteY19" fmla="*/ 5905 h 10000"/>
                  <a:gd name="connsiteX20" fmla="*/ 6411 w 10040"/>
                  <a:gd name="connsiteY20" fmla="*/ 5815 h 10000"/>
                  <a:gd name="connsiteX21" fmla="*/ 6134 w 10040"/>
                  <a:gd name="connsiteY21" fmla="*/ 5685 h 10000"/>
                  <a:gd name="connsiteX22" fmla="*/ 5847 w 10040"/>
                  <a:gd name="connsiteY22" fmla="*/ 5536 h 10000"/>
                  <a:gd name="connsiteX23" fmla="*/ 5549 w 10040"/>
                  <a:gd name="connsiteY23" fmla="*/ 5353 h 10000"/>
                  <a:gd name="connsiteX24" fmla="*/ 5240 w 10040"/>
                  <a:gd name="connsiteY24" fmla="*/ 5147 h 10000"/>
                  <a:gd name="connsiteX25" fmla="*/ 4918 w 10040"/>
                  <a:gd name="connsiteY25" fmla="*/ 4908 h 10000"/>
                  <a:gd name="connsiteX26" fmla="*/ 4581 w 10040"/>
                  <a:gd name="connsiteY26" fmla="*/ 4628 h 10000"/>
                  <a:gd name="connsiteX27" fmla="*/ 4233 w 10040"/>
                  <a:gd name="connsiteY27" fmla="*/ 4313 h 10000"/>
                  <a:gd name="connsiteX28" fmla="*/ 3866 w 10040"/>
                  <a:gd name="connsiteY28" fmla="*/ 3960 h 10000"/>
                  <a:gd name="connsiteX29" fmla="*/ 3489 w 10040"/>
                  <a:gd name="connsiteY29" fmla="*/ 3592 h 10000"/>
                  <a:gd name="connsiteX30" fmla="*/ 3093 w 10040"/>
                  <a:gd name="connsiteY30" fmla="*/ 3167 h 10000"/>
                  <a:gd name="connsiteX31" fmla="*/ 2689 w 10040"/>
                  <a:gd name="connsiteY31" fmla="*/ 2724 h 10000"/>
                  <a:gd name="connsiteX32" fmla="*/ 2265 w 10040"/>
                  <a:gd name="connsiteY32" fmla="*/ 2240 h 10000"/>
                  <a:gd name="connsiteX33" fmla="*/ 1823 w 10040"/>
                  <a:gd name="connsiteY33" fmla="*/ 1703 h 10000"/>
                  <a:gd name="connsiteX34" fmla="*/ 1823 w 10040"/>
                  <a:gd name="connsiteY34" fmla="*/ 1703 h 10000"/>
                  <a:gd name="connsiteX35" fmla="*/ 1385 w 10040"/>
                  <a:gd name="connsiteY35" fmla="*/ 1186 h 10000"/>
                  <a:gd name="connsiteX36" fmla="*/ 963 w 10040"/>
                  <a:gd name="connsiteY36" fmla="*/ 740 h 10000"/>
                  <a:gd name="connsiteX37" fmla="*/ 557 w 10040"/>
                  <a:gd name="connsiteY37" fmla="*/ 332 h 10000"/>
                  <a:gd name="connsiteX38" fmla="*/ 170 w 10040"/>
                  <a:gd name="connsiteY38" fmla="*/ 0 h 10000"/>
                  <a:gd name="connsiteX39" fmla="*/ 0 w 10040"/>
                  <a:gd name="connsiteY39" fmla="*/ 164 h 10000"/>
                  <a:gd name="connsiteX40" fmla="*/ 131 w 10040"/>
                  <a:gd name="connsiteY40" fmla="*/ 8943 h 10000"/>
                  <a:gd name="connsiteX41" fmla="*/ 9993 w 10040"/>
                  <a:gd name="connsiteY41" fmla="*/ 10000 h 10000"/>
                  <a:gd name="connsiteX42" fmla="*/ 9993 w 10040"/>
                  <a:gd name="connsiteY42" fmla="*/ 10000 h 10000"/>
                  <a:gd name="connsiteX43" fmla="*/ 10040 w 10040"/>
                  <a:gd name="connsiteY43" fmla="*/ 8877 h 10000"/>
                  <a:gd name="connsiteX44" fmla="*/ 9998 w 10040"/>
                  <a:gd name="connsiteY44" fmla="*/ 7581 h 10000"/>
                  <a:gd name="connsiteX45" fmla="*/ 10000 w 10040"/>
                  <a:gd name="connsiteY45" fmla="*/ 3683 h 10000"/>
                  <a:gd name="connsiteX46" fmla="*/ 10000 w 10040"/>
                  <a:gd name="connsiteY46" fmla="*/ 3683 h 10000"/>
                  <a:gd name="connsiteX47" fmla="*/ 9993 w 10040"/>
                  <a:gd name="connsiteY47" fmla="*/ 3702 h 10000"/>
                  <a:gd name="connsiteX48" fmla="*/ 9993 w 10040"/>
                  <a:gd name="connsiteY48" fmla="*/ 3702 h 10000"/>
                  <a:gd name="connsiteX0" fmla="*/ 9993 w 10043"/>
                  <a:gd name="connsiteY0" fmla="*/ 3702 h 10000"/>
                  <a:gd name="connsiteX1" fmla="*/ 9993 w 10043"/>
                  <a:gd name="connsiteY1" fmla="*/ 3702 h 10000"/>
                  <a:gd name="connsiteX2" fmla="*/ 9855 w 10043"/>
                  <a:gd name="connsiteY2" fmla="*/ 3981 h 10000"/>
                  <a:gd name="connsiteX3" fmla="*/ 9721 w 10043"/>
                  <a:gd name="connsiteY3" fmla="*/ 4241 h 10000"/>
                  <a:gd name="connsiteX4" fmla="*/ 9576 w 10043"/>
                  <a:gd name="connsiteY4" fmla="*/ 4480 h 10000"/>
                  <a:gd name="connsiteX5" fmla="*/ 9429 w 10043"/>
                  <a:gd name="connsiteY5" fmla="*/ 4703 h 10000"/>
                  <a:gd name="connsiteX6" fmla="*/ 9279 w 10043"/>
                  <a:gd name="connsiteY6" fmla="*/ 4926 h 10000"/>
                  <a:gd name="connsiteX7" fmla="*/ 9120 w 10043"/>
                  <a:gd name="connsiteY7" fmla="*/ 5129 h 10000"/>
                  <a:gd name="connsiteX8" fmla="*/ 8958 w 10043"/>
                  <a:gd name="connsiteY8" fmla="*/ 5297 h 10000"/>
                  <a:gd name="connsiteX9" fmla="*/ 8792 w 10043"/>
                  <a:gd name="connsiteY9" fmla="*/ 5461 h 10000"/>
                  <a:gd name="connsiteX10" fmla="*/ 8615 w 10043"/>
                  <a:gd name="connsiteY10" fmla="*/ 5610 h 10000"/>
                  <a:gd name="connsiteX11" fmla="*/ 8433 w 10043"/>
                  <a:gd name="connsiteY11" fmla="*/ 5721 h 10000"/>
                  <a:gd name="connsiteX12" fmla="*/ 8241 w 10043"/>
                  <a:gd name="connsiteY12" fmla="*/ 5832 h 10000"/>
                  <a:gd name="connsiteX13" fmla="*/ 8043 w 10043"/>
                  <a:gd name="connsiteY13" fmla="*/ 5905 h 10000"/>
                  <a:gd name="connsiteX14" fmla="*/ 7839 w 10043"/>
                  <a:gd name="connsiteY14" fmla="*/ 5981 h 10000"/>
                  <a:gd name="connsiteX15" fmla="*/ 7625 w 10043"/>
                  <a:gd name="connsiteY15" fmla="*/ 6018 h 10000"/>
                  <a:gd name="connsiteX16" fmla="*/ 7402 w 10043"/>
                  <a:gd name="connsiteY16" fmla="*/ 6018 h 10000"/>
                  <a:gd name="connsiteX17" fmla="*/ 7169 w 10043"/>
                  <a:gd name="connsiteY17" fmla="*/ 6001 h 10000"/>
                  <a:gd name="connsiteX18" fmla="*/ 6924 w 10043"/>
                  <a:gd name="connsiteY18" fmla="*/ 5963 h 10000"/>
                  <a:gd name="connsiteX19" fmla="*/ 6673 w 10043"/>
                  <a:gd name="connsiteY19" fmla="*/ 5905 h 10000"/>
                  <a:gd name="connsiteX20" fmla="*/ 6411 w 10043"/>
                  <a:gd name="connsiteY20" fmla="*/ 5815 h 10000"/>
                  <a:gd name="connsiteX21" fmla="*/ 6134 w 10043"/>
                  <a:gd name="connsiteY21" fmla="*/ 5685 h 10000"/>
                  <a:gd name="connsiteX22" fmla="*/ 5847 w 10043"/>
                  <a:gd name="connsiteY22" fmla="*/ 5536 h 10000"/>
                  <a:gd name="connsiteX23" fmla="*/ 5549 w 10043"/>
                  <a:gd name="connsiteY23" fmla="*/ 5353 h 10000"/>
                  <a:gd name="connsiteX24" fmla="*/ 5240 w 10043"/>
                  <a:gd name="connsiteY24" fmla="*/ 5147 h 10000"/>
                  <a:gd name="connsiteX25" fmla="*/ 4918 w 10043"/>
                  <a:gd name="connsiteY25" fmla="*/ 4908 h 10000"/>
                  <a:gd name="connsiteX26" fmla="*/ 4581 w 10043"/>
                  <a:gd name="connsiteY26" fmla="*/ 4628 h 10000"/>
                  <a:gd name="connsiteX27" fmla="*/ 4233 w 10043"/>
                  <a:gd name="connsiteY27" fmla="*/ 4313 h 10000"/>
                  <a:gd name="connsiteX28" fmla="*/ 3866 w 10043"/>
                  <a:gd name="connsiteY28" fmla="*/ 3960 h 10000"/>
                  <a:gd name="connsiteX29" fmla="*/ 3489 w 10043"/>
                  <a:gd name="connsiteY29" fmla="*/ 3592 h 10000"/>
                  <a:gd name="connsiteX30" fmla="*/ 3093 w 10043"/>
                  <a:gd name="connsiteY30" fmla="*/ 3167 h 10000"/>
                  <a:gd name="connsiteX31" fmla="*/ 2689 w 10043"/>
                  <a:gd name="connsiteY31" fmla="*/ 2724 h 10000"/>
                  <a:gd name="connsiteX32" fmla="*/ 2265 w 10043"/>
                  <a:gd name="connsiteY32" fmla="*/ 2240 h 10000"/>
                  <a:gd name="connsiteX33" fmla="*/ 1823 w 10043"/>
                  <a:gd name="connsiteY33" fmla="*/ 1703 h 10000"/>
                  <a:gd name="connsiteX34" fmla="*/ 1823 w 10043"/>
                  <a:gd name="connsiteY34" fmla="*/ 1703 h 10000"/>
                  <a:gd name="connsiteX35" fmla="*/ 1385 w 10043"/>
                  <a:gd name="connsiteY35" fmla="*/ 1186 h 10000"/>
                  <a:gd name="connsiteX36" fmla="*/ 963 w 10043"/>
                  <a:gd name="connsiteY36" fmla="*/ 740 h 10000"/>
                  <a:gd name="connsiteX37" fmla="*/ 557 w 10043"/>
                  <a:gd name="connsiteY37" fmla="*/ 332 h 10000"/>
                  <a:gd name="connsiteX38" fmla="*/ 170 w 10043"/>
                  <a:gd name="connsiteY38" fmla="*/ 0 h 10000"/>
                  <a:gd name="connsiteX39" fmla="*/ 0 w 10043"/>
                  <a:gd name="connsiteY39" fmla="*/ 164 h 10000"/>
                  <a:gd name="connsiteX40" fmla="*/ 131 w 10043"/>
                  <a:gd name="connsiteY40" fmla="*/ 8943 h 10000"/>
                  <a:gd name="connsiteX41" fmla="*/ 9993 w 10043"/>
                  <a:gd name="connsiteY41" fmla="*/ 10000 h 10000"/>
                  <a:gd name="connsiteX42" fmla="*/ 10043 w 10043"/>
                  <a:gd name="connsiteY42" fmla="*/ 8680 h 10000"/>
                  <a:gd name="connsiteX43" fmla="*/ 10040 w 10043"/>
                  <a:gd name="connsiteY43" fmla="*/ 8877 h 10000"/>
                  <a:gd name="connsiteX44" fmla="*/ 9998 w 10043"/>
                  <a:gd name="connsiteY44" fmla="*/ 7581 h 10000"/>
                  <a:gd name="connsiteX45" fmla="*/ 10000 w 10043"/>
                  <a:gd name="connsiteY45" fmla="*/ 3683 h 10000"/>
                  <a:gd name="connsiteX46" fmla="*/ 10000 w 10043"/>
                  <a:gd name="connsiteY46" fmla="*/ 3683 h 10000"/>
                  <a:gd name="connsiteX47" fmla="*/ 9993 w 10043"/>
                  <a:gd name="connsiteY47" fmla="*/ 3702 h 10000"/>
                  <a:gd name="connsiteX48" fmla="*/ 9993 w 10043"/>
                  <a:gd name="connsiteY48" fmla="*/ 3702 h 10000"/>
                  <a:gd name="connsiteX0" fmla="*/ 9993 w 10043"/>
                  <a:gd name="connsiteY0" fmla="*/ 3702 h 8943"/>
                  <a:gd name="connsiteX1" fmla="*/ 9993 w 10043"/>
                  <a:gd name="connsiteY1" fmla="*/ 3702 h 8943"/>
                  <a:gd name="connsiteX2" fmla="*/ 9855 w 10043"/>
                  <a:gd name="connsiteY2" fmla="*/ 3981 h 8943"/>
                  <a:gd name="connsiteX3" fmla="*/ 9721 w 10043"/>
                  <a:gd name="connsiteY3" fmla="*/ 4241 h 8943"/>
                  <a:gd name="connsiteX4" fmla="*/ 9576 w 10043"/>
                  <a:gd name="connsiteY4" fmla="*/ 4480 h 8943"/>
                  <a:gd name="connsiteX5" fmla="*/ 9429 w 10043"/>
                  <a:gd name="connsiteY5" fmla="*/ 4703 h 8943"/>
                  <a:gd name="connsiteX6" fmla="*/ 9279 w 10043"/>
                  <a:gd name="connsiteY6" fmla="*/ 4926 h 8943"/>
                  <a:gd name="connsiteX7" fmla="*/ 9120 w 10043"/>
                  <a:gd name="connsiteY7" fmla="*/ 5129 h 8943"/>
                  <a:gd name="connsiteX8" fmla="*/ 8958 w 10043"/>
                  <a:gd name="connsiteY8" fmla="*/ 5297 h 8943"/>
                  <a:gd name="connsiteX9" fmla="*/ 8792 w 10043"/>
                  <a:gd name="connsiteY9" fmla="*/ 5461 h 8943"/>
                  <a:gd name="connsiteX10" fmla="*/ 8615 w 10043"/>
                  <a:gd name="connsiteY10" fmla="*/ 5610 h 8943"/>
                  <a:gd name="connsiteX11" fmla="*/ 8433 w 10043"/>
                  <a:gd name="connsiteY11" fmla="*/ 5721 h 8943"/>
                  <a:gd name="connsiteX12" fmla="*/ 8241 w 10043"/>
                  <a:gd name="connsiteY12" fmla="*/ 5832 h 8943"/>
                  <a:gd name="connsiteX13" fmla="*/ 8043 w 10043"/>
                  <a:gd name="connsiteY13" fmla="*/ 5905 h 8943"/>
                  <a:gd name="connsiteX14" fmla="*/ 7839 w 10043"/>
                  <a:gd name="connsiteY14" fmla="*/ 5981 h 8943"/>
                  <a:gd name="connsiteX15" fmla="*/ 7625 w 10043"/>
                  <a:gd name="connsiteY15" fmla="*/ 6018 h 8943"/>
                  <a:gd name="connsiteX16" fmla="*/ 7402 w 10043"/>
                  <a:gd name="connsiteY16" fmla="*/ 6018 h 8943"/>
                  <a:gd name="connsiteX17" fmla="*/ 7169 w 10043"/>
                  <a:gd name="connsiteY17" fmla="*/ 6001 h 8943"/>
                  <a:gd name="connsiteX18" fmla="*/ 6924 w 10043"/>
                  <a:gd name="connsiteY18" fmla="*/ 5963 h 8943"/>
                  <a:gd name="connsiteX19" fmla="*/ 6673 w 10043"/>
                  <a:gd name="connsiteY19" fmla="*/ 5905 h 8943"/>
                  <a:gd name="connsiteX20" fmla="*/ 6411 w 10043"/>
                  <a:gd name="connsiteY20" fmla="*/ 5815 h 8943"/>
                  <a:gd name="connsiteX21" fmla="*/ 6134 w 10043"/>
                  <a:gd name="connsiteY21" fmla="*/ 5685 h 8943"/>
                  <a:gd name="connsiteX22" fmla="*/ 5847 w 10043"/>
                  <a:gd name="connsiteY22" fmla="*/ 5536 h 8943"/>
                  <a:gd name="connsiteX23" fmla="*/ 5549 w 10043"/>
                  <a:gd name="connsiteY23" fmla="*/ 5353 h 8943"/>
                  <a:gd name="connsiteX24" fmla="*/ 5240 w 10043"/>
                  <a:gd name="connsiteY24" fmla="*/ 5147 h 8943"/>
                  <a:gd name="connsiteX25" fmla="*/ 4918 w 10043"/>
                  <a:gd name="connsiteY25" fmla="*/ 4908 h 8943"/>
                  <a:gd name="connsiteX26" fmla="*/ 4581 w 10043"/>
                  <a:gd name="connsiteY26" fmla="*/ 4628 h 8943"/>
                  <a:gd name="connsiteX27" fmla="*/ 4233 w 10043"/>
                  <a:gd name="connsiteY27" fmla="*/ 4313 h 8943"/>
                  <a:gd name="connsiteX28" fmla="*/ 3866 w 10043"/>
                  <a:gd name="connsiteY28" fmla="*/ 3960 h 8943"/>
                  <a:gd name="connsiteX29" fmla="*/ 3489 w 10043"/>
                  <a:gd name="connsiteY29" fmla="*/ 3592 h 8943"/>
                  <a:gd name="connsiteX30" fmla="*/ 3093 w 10043"/>
                  <a:gd name="connsiteY30" fmla="*/ 3167 h 8943"/>
                  <a:gd name="connsiteX31" fmla="*/ 2689 w 10043"/>
                  <a:gd name="connsiteY31" fmla="*/ 2724 h 8943"/>
                  <a:gd name="connsiteX32" fmla="*/ 2265 w 10043"/>
                  <a:gd name="connsiteY32" fmla="*/ 2240 h 8943"/>
                  <a:gd name="connsiteX33" fmla="*/ 1823 w 10043"/>
                  <a:gd name="connsiteY33" fmla="*/ 1703 h 8943"/>
                  <a:gd name="connsiteX34" fmla="*/ 1823 w 10043"/>
                  <a:gd name="connsiteY34" fmla="*/ 1703 h 8943"/>
                  <a:gd name="connsiteX35" fmla="*/ 1385 w 10043"/>
                  <a:gd name="connsiteY35" fmla="*/ 1186 h 8943"/>
                  <a:gd name="connsiteX36" fmla="*/ 963 w 10043"/>
                  <a:gd name="connsiteY36" fmla="*/ 740 h 8943"/>
                  <a:gd name="connsiteX37" fmla="*/ 557 w 10043"/>
                  <a:gd name="connsiteY37" fmla="*/ 332 h 8943"/>
                  <a:gd name="connsiteX38" fmla="*/ 170 w 10043"/>
                  <a:gd name="connsiteY38" fmla="*/ 0 h 8943"/>
                  <a:gd name="connsiteX39" fmla="*/ 0 w 10043"/>
                  <a:gd name="connsiteY39" fmla="*/ 164 h 8943"/>
                  <a:gd name="connsiteX40" fmla="*/ 131 w 10043"/>
                  <a:gd name="connsiteY40" fmla="*/ 8943 h 8943"/>
                  <a:gd name="connsiteX41" fmla="*/ 10021 w 10043"/>
                  <a:gd name="connsiteY41" fmla="*/ 6881 h 8943"/>
                  <a:gd name="connsiteX42" fmla="*/ 10043 w 10043"/>
                  <a:gd name="connsiteY42" fmla="*/ 8680 h 8943"/>
                  <a:gd name="connsiteX43" fmla="*/ 10040 w 10043"/>
                  <a:gd name="connsiteY43" fmla="*/ 8877 h 8943"/>
                  <a:gd name="connsiteX44" fmla="*/ 9998 w 10043"/>
                  <a:gd name="connsiteY44" fmla="*/ 7581 h 8943"/>
                  <a:gd name="connsiteX45" fmla="*/ 10000 w 10043"/>
                  <a:gd name="connsiteY45" fmla="*/ 3683 h 8943"/>
                  <a:gd name="connsiteX46" fmla="*/ 10000 w 10043"/>
                  <a:gd name="connsiteY46" fmla="*/ 3683 h 8943"/>
                  <a:gd name="connsiteX47" fmla="*/ 9993 w 10043"/>
                  <a:gd name="connsiteY47" fmla="*/ 3702 h 8943"/>
                  <a:gd name="connsiteX48" fmla="*/ 9993 w 10043"/>
                  <a:gd name="connsiteY48" fmla="*/ 3702 h 8943"/>
                  <a:gd name="connsiteX0" fmla="*/ 9950 w 10000"/>
                  <a:gd name="connsiteY0" fmla="*/ 4140 h 10000"/>
                  <a:gd name="connsiteX1" fmla="*/ 9950 w 10000"/>
                  <a:gd name="connsiteY1" fmla="*/ 4140 h 10000"/>
                  <a:gd name="connsiteX2" fmla="*/ 9813 w 10000"/>
                  <a:gd name="connsiteY2" fmla="*/ 4452 h 10000"/>
                  <a:gd name="connsiteX3" fmla="*/ 9679 w 10000"/>
                  <a:gd name="connsiteY3" fmla="*/ 4742 h 10000"/>
                  <a:gd name="connsiteX4" fmla="*/ 9535 w 10000"/>
                  <a:gd name="connsiteY4" fmla="*/ 5010 h 10000"/>
                  <a:gd name="connsiteX5" fmla="*/ 9389 w 10000"/>
                  <a:gd name="connsiteY5" fmla="*/ 5259 h 10000"/>
                  <a:gd name="connsiteX6" fmla="*/ 9239 w 10000"/>
                  <a:gd name="connsiteY6" fmla="*/ 5508 h 10000"/>
                  <a:gd name="connsiteX7" fmla="*/ 9081 w 10000"/>
                  <a:gd name="connsiteY7" fmla="*/ 5735 h 10000"/>
                  <a:gd name="connsiteX8" fmla="*/ 8920 w 10000"/>
                  <a:gd name="connsiteY8" fmla="*/ 5923 h 10000"/>
                  <a:gd name="connsiteX9" fmla="*/ 8754 w 10000"/>
                  <a:gd name="connsiteY9" fmla="*/ 6106 h 10000"/>
                  <a:gd name="connsiteX10" fmla="*/ 8578 w 10000"/>
                  <a:gd name="connsiteY10" fmla="*/ 6273 h 10000"/>
                  <a:gd name="connsiteX11" fmla="*/ 8397 w 10000"/>
                  <a:gd name="connsiteY11" fmla="*/ 6397 h 10000"/>
                  <a:gd name="connsiteX12" fmla="*/ 8206 w 10000"/>
                  <a:gd name="connsiteY12" fmla="*/ 6521 h 10000"/>
                  <a:gd name="connsiteX13" fmla="*/ 8009 w 10000"/>
                  <a:gd name="connsiteY13" fmla="*/ 6603 h 10000"/>
                  <a:gd name="connsiteX14" fmla="*/ 7805 w 10000"/>
                  <a:gd name="connsiteY14" fmla="*/ 6688 h 10000"/>
                  <a:gd name="connsiteX15" fmla="*/ 7592 w 10000"/>
                  <a:gd name="connsiteY15" fmla="*/ 6729 h 10000"/>
                  <a:gd name="connsiteX16" fmla="*/ 7370 w 10000"/>
                  <a:gd name="connsiteY16" fmla="*/ 6729 h 10000"/>
                  <a:gd name="connsiteX17" fmla="*/ 7138 w 10000"/>
                  <a:gd name="connsiteY17" fmla="*/ 6710 h 10000"/>
                  <a:gd name="connsiteX18" fmla="*/ 6894 w 10000"/>
                  <a:gd name="connsiteY18" fmla="*/ 6668 h 10000"/>
                  <a:gd name="connsiteX19" fmla="*/ 6644 w 10000"/>
                  <a:gd name="connsiteY19" fmla="*/ 6603 h 10000"/>
                  <a:gd name="connsiteX20" fmla="*/ 6384 w 10000"/>
                  <a:gd name="connsiteY20" fmla="*/ 6502 h 10000"/>
                  <a:gd name="connsiteX21" fmla="*/ 6108 w 10000"/>
                  <a:gd name="connsiteY21" fmla="*/ 6357 h 10000"/>
                  <a:gd name="connsiteX22" fmla="*/ 5822 w 10000"/>
                  <a:gd name="connsiteY22" fmla="*/ 6190 h 10000"/>
                  <a:gd name="connsiteX23" fmla="*/ 5525 w 10000"/>
                  <a:gd name="connsiteY23" fmla="*/ 5986 h 10000"/>
                  <a:gd name="connsiteX24" fmla="*/ 5218 w 10000"/>
                  <a:gd name="connsiteY24" fmla="*/ 5755 h 10000"/>
                  <a:gd name="connsiteX25" fmla="*/ 4897 w 10000"/>
                  <a:gd name="connsiteY25" fmla="*/ 5488 h 10000"/>
                  <a:gd name="connsiteX26" fmla="*/ 4561 w 10000"/>
                  <a:gd name="connsiteY26" fmla="*/ 5175 h 10000"/>
                  <a:gd name="connsiteX27" fmla="*/ 4215 w 10000"/>
                  <a:gd name="connsiteY27" fmla="*/ 4823 h 10000"/>
                  <a:gd name="connsiteX28" fmla="*/ 3849 w 10000"/>
                  <a:gd name="connsiteY28" fmla="*/ 4428 h 10000"/>
                  <a:gd name="connsiteX29" fmla="*/ 3474 w 10000"/>
                  <a:gd name="connsiteY29" fmla="*/ 4017 h 10000"/>
                  <a:gd name="connsiteX30" fmla="*/ 3080 w 10000"/>
                  <a:gd name="connsiteY30" fmla="*/ 3541 h 10000"/>
                  <a:gd name="connsiteX31" fmla="*/ 2677 w 10000"/>
                  <a:gd name="connsiteY31" fmla="*/ 3046 h 10000"/>
                  <a:gd name="connsiteX32" fmla="*/ 2255 w 10000"/>
                  <a:gd name="connsiteY32" fmla="*/ 2505 h 10000"/>
                  <a:gd name="connsiteX33" fmla="*/ 1815 w 10000"/>
                  <a:gd name="connsiteY33" fmla="*/ 1904 h 10000"/>
                  <a:gd name="connsiteX34" fmla="*/ 1815 w 10000"/>
                  <a:gd name="connsiteY34" fmla="*/ 1904 h 10000"/>
                  <a:gd name="connsiteX35" fmla="*/ 1379 w 10000"/>
                  <a:gd name="connsiteY35" fmla="*/ 1326 h 10000"/>
                  <a:gd name="connsiteX36" fmla="*/ 959 w 10000"/>
                  <a:gd name="connsiteY36" fmla="*/ 827 h 10000"/>
                  <a:gd name="connsiteX37" fmla="*/ 555 w 10000"/>
                  <a:gd name="connsiteY37" fmla="*/ 371 h 10000"/>
                  <a:gd name="connsiteX38" fmla="*/ 169 w 10000"/>
                  <a:gd name="connsiteY38" fmla="*/ 0 h 10000"/>
                  <a:gd name="connsiteX39" fmla="*/ 0 w 10000"/>
                  <a:gd name="connsiteY39" fmla="*/ 183 h 10000"/>
                  <a:gd name="connsiteX40" fmla="*/ 130 w 10000"/>
                  <a:gd name="connsiteY40" fmla="*/ 10000 h 10000"/>
                  <a:gd name="connsiteX41" fmla="*/ 9978 w 10000"/>
                  <a:gd name="connsiteY41" fmla="*/ 7694 h 10000"/>
                  <a:gd name="connsiteX42" fmla="*/ 10000 w 10000"/>
                  <a:gd name="connsiteY42" fmla="*/ 9706 h 10000"/>
                  <a:gd name="connsiteX43" fmla="*/ 9955 w 10000"/>
                  <a:gd name="connsiteY43" fmla="*/ 8477 h 10000"/>
                  <a:gd name="connsiteX44" fmla="*/ 9957 w 10000"/>
                  <a:gd name="connsiteY44" fmla="*/ 4118 h 10000"/>
                  <a:gd name="connsiteX45" fmla="*/ 9957 w 10000"/>
                  <a:gd name="connsiteY45" fmla="*/ 4118 h 10000"/>
                  <a:gd name="connsiteX46" fmla="*/ 9950 w 10000"/>
                  <a:gd name="connsiteY46" fmla="*/ 4140 h 10000"/>
                  <a:gd name="connsiteX47" fmla="*/ 9950 w 10000"/>
                  <a:gd name="connsiteY47" fmla="*/ 4140 h 10000"/>
                  <a:gd name="connsiteX0" fmla="*/ 9950 w 10700"/>
                  <a:gd name="connsiteY0" fmla="*/ 4140 h 10000"/>
                  <a:gd name="connsiteX1" fmla="*/ 9950 w 10700"/>
                  <a:gd name="connsiteY1" fmla="*/ 4140 h 10000"/>
                  <a:gd name="connsiteX2" fmla="*/ 9813 w 10700"/>
                  <a:gd name="connsiteY2" fmla="*/ 4452 h 10000"/>
                  <a:gd name="connsiteX3" fmla="*/ 9679 w 10700"/>
                  <a:gd name="connsiteY3" fmla="*/ 4742 h 10000"/>
                  <a:gd name="connsiteX4" fmla="*/ 9535 w 10700"/>
                  <a:gd name="connsiteY4" fmla="*/ 5010 h 10000"/>
                  <a:gd name="connsiteX5" fmla="*/ 9389 w 10700"/>
                  <a:gd name="connsiteY5" fmla="*/ 5259 h 10000"/>
                  <a:gd name="connsiteX6" fmla="*/ 9239 w 10700"/>
                  <a:gd name="connsiteY6" fmla="*/ 5508 h 10000"/>
                  <a:gd name="connsiteX7" fmla="*/ 9081 w 10700"/>
                  <a:gd name="connsiteY7" fmla="*/ 5735 h 10000"/>
                  <a:gd name="connsiteX8" fmla="*/ 8920 w 10700"/>
                  <a:gd name="connsiteY8" fmla="*/ 5923 h 10000"/>
                  <a:gd name="connsiteX9" fmla="*/ 8754 w 10700"/>
                  <a:gd name="connsiteY9" fmla="*/ 6106 h 10000"/>
                  <a:gd name="connsiteX10" fmla="*/ 8578 w 10700"/>
                  <a:gd name="connsiteY10" fmla="*/ 6273 h 10000"/>
                  <a:gd name="connsiteX11" fmla="*/ 8397 w 10700"/>
                  <a:gd name="connsiteY11" fmla="*/ 6397 h 10000"/>
                  <a:gd name="connsiteX12" fmla="*/ 8206 w 10700"/>
                  <a:gd name="connsiteY12" fmla="*/ 6521 h 10000"/>
                  <a:gd name="connsiteX13" fmla="*/ 8009 w 10700"/>
                  <a:gd name="connsiteY13" fmla="*/ 6603 h 10000"/>
                  <a:gd name="connsiteX14" fmla="*/ 7805 w 10700"/>
                  <a:gd name="connsiteY14" fmla="*/ 6688 h 10000"/>
                  <a:gd name="connsiteX15" fmla="*/ 7592 w 10700"/>
                  <a:gd name="connsiteY15" fmla="*/ 6729 h 10000"/>
                  <a:gd name="connsiteX16" fmla="*/ 7370 w 10700"/>
                  <a:gd name="connsiteY16" fmla="*/ 6729 h 10000"/>
                  <a:gd name="connsiteX17" fmla="*/ 7138 w 10700"/>
                  <a:gd name="connsiteY17" fmla="*/ 6710 h 10000"/>
                  <a:gd name="connsiteX18" fmla="*/ 6894 w 10700"/>
                  <a:gd name="connsiteY18" fmla="*/ 6668 h 10000"/>
                  <a:gd name="connsiteX19" fmla="*/ 6644 w 10700"/>
                  <a:gd name="connsiteY19" fmla="*/ 6603 h 10000"/>
                  <a:gd name="connsiteX20" fmla="*/ 6384 w 10700"/>
                  <a:gd name="connsiteY20" fmla="*/ 6502 h 10000"/>
                  <a:gd name="connsiteX21" fmla="*/ 6108 w 10700"/>
                  <a:gd name="connsiteY21" fmla="*/ 6357 h 10000"/>
                  <a:gd name="connsiteX22" fmla="*/ 5822 w 10700"/>
                  <a:gd name="connsiteY22" fmla="*/ 6190 h 10000"/>
                  <a:gd name="connsiteX23" fmla="*/ 5525 w 10700"/>
                  <a:gd name="connsiteY23" fmla="*/ 5986 h 10000"/>
                  <a:gd name="connsiteX24" fmla="*/ 5218 w 10700"/>
                  <a:gd name="connsiteY24" fmla="*/ 5755 h 10000"/>
                  <a:gd name="connsiteX25" fmla="*/ 4897 w 10700"/>
                  <a:gd name="connsiteY25" fmla="*/ 5488 h 10000"/>
                  <a:gd name="connsiteX26" fmla="*/ 4561 w 10700"/>
                  <a:gd name="connsiteY26" fmla="*/ 5175 h 10000"/>
                  <a:gd name="connsiteX27" fmla="*/ 4215 w 10700"/>
                  <a:gd name="connsiteY27" fmla="*/ 4823 h 10000"/>
                  <a:gd name="connsiteX28" fmla="*/ 3849 w 10700"/>
                  <a:gd name="connsiteY28" fmla="*/ 4428 h 10000"/>
                  <a:gd name="connsiteX29" fmla="*/ 3474 w 10700"/>
                  <a:gd name="connsiteY29" fmla="*/ 4017 h 10000"/>
                  <a:gd name="connsiteX30" fmla="*/ 3080 w 10700"/>
                  <a:gd name="connsiteY30" fmla="*/ 3541 h 10000"/>
                  <a:gd name="connsiteX31" fmla="*/ 2677 w 10700"/>
                  <a:gd name="connsiteY31" fmla="*/ 3046 h 10000"/>
                  <a:gd name="connsiteX32" fmla="*/ 2255 w 10700"/>
                  <a:gd name="connsiteY32" fmla="*/ 2505 h 10000"/>
                  <a:gd name="connsiteX33" fmla="*/ 1815 w 10700"/>
                  <a:gd name="connsiteY33" fmla="*/ 1904 h 10000"/>
                  <a:gd name="connsiteX34" fmla="*/ 1815 w 10700"/>
                  <a:gd name="connsiteY34" fmla="*/ 1904 h 10000"/>
                  <a:gd name="connsiteX35" fmla="*/ 1379 w 10700"/>
                  <a:gd name="connsiteY35" fmla="*/ 1326 h 10000"/>
                  <a:gd name="connsiteX36" fmla="*/ 959 w 10700"/>
                  <a:gd name="connsiteY36" fmla="*/ 827 h 10000"/>
                  <a:gd name="connsiteX37" fmla="*/ 555 w 10700"/>
                  <a:gd name="connsiteY37" fmla="*/ 371 h 10000"/>
                  <a:gd name="connsiteX38" fmla="*/ 169 w 10700"/>
                  <a:gd name="connsiteY38" fmla="*/ 0 h 10000"/>
                  <a:gd name="connsiteX39" fmla="*/ 0 w 10700"/>
                  <a:gd name="connsiteY39" fmla="*/ 183 h 10000"/>
                  <a:gd name="connsiteX40" fmla="*/ 130 w 10700"/>
                  <a:gd name="connsiteY40" fmla="*/ 10000 h 10000"/>
                  <a:gd name="connsiteX41" fmla="*/ 9978 w 10700"/>
                  <a:gd name="connsiteY41" fmla="*/ 7694 h 10000"/>
                  <a:gd name="connsiteX42" fmla="*/ 9955 w 10700"/>
                  <a:gd name="connsiteY42" fmla="*/ 8477 h 10000"/>
                  <a:gd name="connsiteX43" fmla="*/ 9957 w 10700"/>
                  <a:gd name="connsiteY43" fmla="*/ 4118 h 10000"/>
                  <a:gd name="connsiteX44" fmla="*/ 9957 w 10700"/>
                  <a:gd name="connsiteY44" fmla="*/ 4118 h 10000"/>
                  <a:gd name="connsiteX45" fmla="*/ 9950 w 10700"/>
                  <a:gd name="connsiteY45" fmla="*/ 4140 h 10000"/>
                  <a:gd name="connsiteX46" fmla="*/ 9950 w 10700"/>
                  <a:gd name="connsiteY46" fmla="*/ 4140 h 10000"/>
                  <a:gd name="connsiteX0" fmla="*/ 9950 w 10714"/>
                  <a:gd name="connsiteY0" fmla="*/ 4140 h 10000"/>
                  <a:gd name="connsiteX1" fmla="*/ 9950 w 10714"/>
                  <a:gd name="connsiteY1" fmla="*/ 4140 h 10000"/>
                  <a:gd name="connsiteX2" fmla="*/ 9813 w 10714"/>
                  <a:gd name="connsiteY2" fmla="*/ 4452 h 10000"/>
                  <a:gd name="connsiteX3" fmla="*/ 9679 w 10714"/>
                  <a:gd name="connsiteY3" fmla="*/ 4742 h 10000"/>
                  <a:gd name="connsiteX4" fmla="*/ 9535 w 10714"/>
                  <a:gd name="connsiteY4" fmla="*/ 5010 h 10000"/>
                  <a:gd name="connsiteX5" fmla="*/ 9389 w 10714"/>
                  <a:gd name="connsiteY5" fmla="*/ 5259 h 10000"/>
                  <a:gd name="connsiteX6" fmla="*/ 9239 w 10714"/>
                  <a:gd name="connsiteY6" fmla="*/ 5508 h 10000"/>
                  <a:gd name="connsiteX7" fmla="*/ 9081 w 10714"/>
                  <a:gd name="connsiteY7" fmla="*/ 5735 h 10000"/>
                  <a:gd name="connsiteX8" fmla="*/ 8920 w 10714"/>
                  <a:gd name="connsiteY8" fmla="*/ 5923 h 10000"/>
                  <a:gd name="connsiteX9" fmla="*/ 8754 w 10714"/>
                  <a:gd name="connsiteY9" fmla="*/ 6106 h 10000"/>
                  <a:gd name="connsiteX10" fmla="*/ 8578 w 10714"/>
                  <a:gd name="connsiteY10" fmla="*/ 6273 h 10000"/>
                  <a:gd name="connsiteX11" fmla="*/ 8397 w 10714"/>
                  <a:gd name="connsiteY11" fmla="*/ 6397 h 10000"/>
                  <a:gd name="connsiteX12" fmla="*/ 8206 w 10714"/>
                  <a:gd name="connsiteY12" fmla="*/ 6521 h 10000"/>
                  <a:gd name="connsiteX13" fmla="*/ 8009 w 10714"/>
                  <a:gd name="connsiteY13" fmla="*/ 6603 h 10000"/>
                  <a:gd name="connsiteX14" fmla="*/ 7805 w 10714"/>
                  <a:gd name="connsiteY14" fmla="*/ 6688 h 10000"/>
                  <a:gd name="connsiteX15" fmla="*/ 7592 w 10714"/>
                  <a:gd name="connsiteY15" fmla="*/ 6729 h 10000"/>
                  <a:gd name="connsiteX16" fmla="*/ 7370 w 10714"/>
                  <a:gd name="connsiteY16" fmla="*/ 6729 h 10000"/>
                  <a:gd name="connsiteX17" fmla="*/ 7138 w 10714"/>
                  <a:gd name="connsiteY17" fmla="*/ 6710 h 10000"/>
                  <a:gd name="connsiteX18" fmla="*/ 6894 w 10714"/>
                  <a:gd name="connsiteY18" fmla="*/ 6668 h 10000"/>
                  <a:gd name="connsiteX19" fmla="*/ 6644 w 10714"/>
                  <a:gd name="connsiteY19" fmla="*/ 6603 h 10000"/>
                  <a:gd name="connsiteX20" fmla="*/ 6384 w 10714"/>
                  <a:gd name="connsiteY20" fmla="*/ 6502 h 10000"/>
                  <a:gd name="connsiteX21" fmla="*/ 6108 w 10714"/>
                  <a:gd name="connsiteY21" fmla="*/ 6357 h 10000"/>
                  <a:gd name="connsiteX22" fmla="*/ 5822 w 10714"/>
                  <a:gd name="connsiteY22" fmla="*/ 6190 h 10000"/>
                  <a:gd name="connsiteX23" fmla="*/ 5525 w 10714"/>
                  <a:gd name="connsiteY23" fmla="*/ 5986 h 10000"/>
                  <a:gd name="connsiteX24" fmla="*/ 5218 w 10714"/>
                  <a:gd name="connsiteY24" fmla="*/ 5755 h 10000"/>
                  <a:gd name="connsiteX25" fmla="*/ 4897 w 10714"/>
                  <a:gd name="connsiteY25" fmla="*/ 5488 h 10000"/>
                  <a:gd name="connsiteX26" fmla="*/ 4561 w 10714"/>
                  <a:gd name="connsiteY26" fmla="*/ 5175 h 10000"/>
                  <a:gd name="connsiteX27" fmla="*/ 4215 w 10714"/>
                  <a:gd name="connsiteY27" fmla="*/ 4823 h 10000"/>
                  <a:gd name="connsiteX28" fmla="*/ 3849 w 10714"/>
                  <a:gd name="connsiteY28" fmla="*/ 4428 h 10000"/>
                  <a:gd name="connsiteX29" fmla="*/ 3474 w 10714"/>
                  <a:gd name="connsiteY29" fmla="*/ 4017 h 10000"/>
                  <a:gd name="connsiteX30" fmla="*/ 3080 w 10714"/>
                  <a:gd name="connsiteY30" fmla="*/ 3541 h 10000"/>
                  <a:gd name="connsiteX31" fmla="*/ 2677 w 10714"/>
                  <a:gd name="connsiteY31" fmla="*/ 3046 h 10000"/>
                  <a:gd name="connsiteX32" fmla="*/ 2255 w 10714"/>
                  <a:gd name="connsiteY32" fmla="*/ 2505 h 10000"/>
                  <a:gd name="connsiteX33" fmla="*/ 1815 w 10714"/>
                  <a:gd name="connsiteY33" fmla="*/ 1904 h 10000"/>
                  <a:gd name="connsiteX34" fmla="*/ 1815 w 10714"/>
                  <a:gd name="connsiteY34" fmla="*/ 1904 h 10000"/>
                  <a:gd name="connsiteX35" fmla="*/ 1379 w 10714"/>
                  <a:gd name="connsiteY35" fmla="*/ 1326 h 10000"/>
                  <a:gd name="connsiteX36" fmla="*/ 959 w 10714"/>
                  <a:gd name="connsiteY36" fmla="*/ 827 h 10000"/>
                  <a:gd name="connsiteX37" fmla="*/ 555 w 10714"/>
                  <a:gd name="connsiteY37" fmla="*/ 371 h 10000"/>
                  <a:gd name="connsiteX38" fmla="*/ 169 w 10714"/>
                  <a:gd name="connsiteY38" fmla="*/ 0 h 10000"/>
                  <a:gd name="connsiteX39" fmla="*/ 0 w 10714"/>
                  <a:gd name="connsiteY39" fmla="*/ 183 h 10000"/>
                  <a:gd name="connsiteX40" fmla="*/ 130 w 10714"/>
                  <a:gd name="connsiteY40" fmla="*/ 10000 h 10000"/>
                  <a:gd name="connsiteX41" fmla="*/ 9978 w 10714"/>
                  <a:gd name="connsiteY41" fmla="*/ 7694 h 10000"/>
                  <a:gd name="connsiteX42" fmla="*/ 10008 w 10714"/>
                  <a:gd name="connsiteY42" fmla="*/ 8600 h 10000"/>
                  <a:gd name="connsiteX43" fmla="*/ 9957 w 10714"/>
                  <a:gd name="connsiteY43" fmla="*/ 4118 h 10000"/>
                  <a:gd name="connsiteX44" fmla="*/ 9957 w 10714"/>
                  <a:gd name="connsiteY44" fmla="*/ 4118 h 10000"/>
                  <a:gd name="connsiteX45" fmla="*/ 9950 w 10714"/>
                  <a:gd name="connsiteY45" fmla="*/ 4140 h 10000"/>
                  <a:gd name="connsiteX46" fmla="*/ 9950 w 10714"/>
                  <a:gd name="connsiteY46" fmla="*/ 4140 h 10000"/>
                  <a:gd name="connsiteX0" fmla="*/ 9950 w 10701"/>
                  <a:gd name="connsiteY0" fmla="*/ 4140 h 10000"/>
                  <a:gd name="connsiteX1" fmla="*/ 9950 w 10701"/>
                  <a:gd name="connsiteY1" fmla="*/ 4140 h 10000"/>
                  <a:gd name="connsiteX2" fmla="*/ 9813 w 10701"/>
                  <a:gd name="connsiteY2" fmla="*/ 4452 h 10000"/>
                  <a:gd name="connsiteX3" fmla="*/ 9679 w 10701"/>
                  <a:gd name="connsiteY3" fmla="*/ 4742 h 10000"/>
                  <a:gd name="connsiteX4" fmla="*/ 9535 w 10701"/>
                  <a:gd name="connsiteY4" fmla="*/ 5010 h 10000"/>
                  <a:gd name="connsiteX5" fmla="*/ 9389 w 10701"/>
                  <a:gd name="connsiteY5" fmla="*/ 5259 h 10000"/>
                  <a:gd name="connsiteX6" fmla="*/ 9239 w 10701"/>
                  <a:gd name="connsiteY6" fmla="*/ 5508 h 10000"/>
                  <a:gd name="connsiteX7" fmla="*/ 9081 w 10701"/>
                  <a:gd name="connsiteY7" fmla="*/ 5735 h 10000"/>
                  <a:gd name="connsiteX8" fmla="*/ 8920 w 10701"/>
                  <a:gd name="connsiteY8" fmla="*/ 5923 h 10000"/>
                  <a:gd name="connsiteX9" fmla="*/ 8754 w 10701"/>
                  <a:gd name="connsiteY9" fmla="*/ 6106 h 10000"/>
                  <a:gd name="connsiteX10" fmla="*/ 8578 w 10701"/>
                  <a:gd name="connsiteY10" fmla="*/ 6273 h 10000"/>
                  <a:gd name="connsiteX11" fmla="*/ 8397 w 10701"/>
                  <a:gd name="connsiteY11" fmla="*/ 6397 h 10000"/>
                  <a:gd name="connsiteX12" fmla="*/ 8206 w 10701"/>
                  <a:gd name="connsiteY12" fmla="*/ 6521 h 10000"/>
                  <a:gd name="connsiteX13" fmla="*/ 8009 w 10701"/>
                  <a:gd name="connsiteY13" fmla="*/ 6603 h 10000"/>
                  <a:gd name="connsiteX14" fmla="*/ 7805 w 10701"/>
                  <a:gd name="connsiteY14" fmla="*/ 6688 h 10000"/>
                  <a:gd name="connsiteX15" fmla="*/ 7592 w 10701"/>
                  <a:gd name="connsiteY15" fmla="*/ 6729 h 10000"/>
                  <a:gd name="connsiteX16" fmla="*/ 7370 w 10701"/>
                  <a:gd name="connsiteY16" fmla="*/ 6729 h 10000"/>
                  <a:gd name="connsiteX17" fmla="*/ 7138 w 10701"/>
                  <a:gd name="connsiteY17" fmla="*/ 6710 h 10000"/>
                  <a:gd name="connsiteX18" fmla="*/ 6894 w 10701"/>
                  <a:gd name="connsiteY18" fmla="*/ 6668 h 10000"/>
                  <a:gd name="connsiteX19" fmla="*/ 6644 w 10701"/>
                  <a:gd name="connsiteY19" fmla="*/ 6603 h 10000"/>
                  <a:gd name="connsiteX20" fmla="*/ 6384 w 10701"/>
                  <a:gd name="connsiteY20" fmla="*/ 6502 h 10000"/>
                  <a:gd name="connsiteX21" fmla="*/ 6108 w 10701"/>
                  <a:gd name="connsiteY21" fmla="*/ 6357 h 10000"/>
                  <a:gd name="connsiteX22" fmla="*/ 5822 w 10701"/>
                  <a:gd name="connsiteY22" fmla="*/ 6190 h 10000"/>
                  <a:gd name="connsiteX23" fmla="*/ 5525 w 10701"/>
                  <a:gd name="connsiteY23" fmla="*/ 5986 h 10000"/>
                  <a:gd name="connsiteX24" fmla="*/ 5218 w 10701"/>
                  <a:gd name="connsiteY24" fmla="*/ 5755 h 10000"/>
                  <a:gd name="connsiteX25" fmla="*/ 4897 w 10701"/>
                  <a:gd name="connsiteY25" fmla="*/ 5488 h 10000"/>
                  <a:gd name="connsiteX26" fmla="*/ 4561 w 10701"/>
                  <a:gd name="connsiteY26" fmla="*/ 5175 h 10000"/>
                  <a:gd name="connsiteX27" fmla="*/ 4215 w 10701"/>
                  <a:gd name="connsiteY27" fmla="*/ 4823 h 10000"/>
                  <a:gd name="connsiteX28" fmla="*/ 3849 w 10701"/>
                  <a:gd name="connsiteY28" fmla="*/ 4428 h 10000"/>
                  <a:gd name="connsiteX29" fmla="*/ 3474 w 10701"/>
                  <a:gd name="connsiteY29" fmla="*/ 4017 h 10000"/>
                  <a:gd name="connsiteX30" fmla="*/ 3080 w 10701"/>
                  <a:gd name="connsiteY30" fmla="*/ 3541 h 10000"/>
                  <a:gd name="connsiteX31" fmla="*/ 2677 w 10701"/>
                  <a:gd name="connsiteY31" fmla="*/ 3046 h 10000"/>
                  <a:gd name="connsiteX32" fmla="*/ 2255 w 10701"/>
                  <a:gd name="connsiteY32" fmla="*/ 2505 h 10000"/>
                  <a:gd name="connsiteX33" fmla="*/ 1815 w 10701"/>
                  <a:gd name="connsiteY33" fmla="*/ 1904 h 10000"/>
                  <a:gd name="connsiteX34" fmla="*/ 1815 w 10701"/>
                  <a:gd name="connsiteY34" fmla="*/ 1904 h 10000"/>
                  <a:gd name="connsiteX35" fmla="*/ 1379 w 10701"/>
                  <a:gd name="connsiteY35" fmla="*/ 1326 h 10000"/>
                  <a:gd name="connsiteX36" fmla="*/ 959 w 10701"/>
                  <a:gd name="connsiteY36" fmla="*/ 827 h 10000"/>
                  <a:gd name="connsiteX37" fmla="*/ 555 w 10701"/>
                  <a:gd name="connsiteY37" fmla="*/ 371 h 10000"/>
                  <a:gd name="connsiteX38" fmla="*/ 169 w 10701"/>
                  <a:gd name="connsiteY38" fmla="*/ 0 h 10000"/>
                  <a:gd name="connsiteX39" fmla="*/ 0 w 10701"/>
                  <a:gd name="connsiteY39" fmla="*/ 183 h 10000"/>
                  <a:gd name="connsiteX40" fmla="*/ 130 w 10701"/>
                  <a:gd name="connsiteY40" fmla="*/ 10000 h 10000"/>
                  <a:gd name="connsiteX41" fmla="*/ 9978 w 10701"/>
                  <a:gd name="connsiteY41" fmla="*/ 7694 h 10000"/>
                  <a:gd name="connsiteX42" fmla="*/ 9957 w 10701"/>
                  <a:gd name="connsiteY42" fmla="*/ 4118 h 10000"/>
                  <a:gd name="connsiteX43" fmla="*/ 9957 w 10701"/>
                  <a:gd name="connsiteY43" fmla="*/ 4118 h 10000"/>
                  <a:gd name="connsiteX44" fmla="*/ 9950 w 10701"/>
                  <a:gd name="connsiteY44" fmla="*/ 4140 h 10000"/>
                  <a:gd name="connsiteX45" fmla="*/ 9950 w 10701"/>
                  <a:gd name="connsiteY45" fmla="*/ 4140 h 10000"/>
                  <a:gd name="connsiteX0" fmla="*/ 9950 w 9978"/>
                  <a:gd name="connsiteY0" fmla="*/ 4140 h 10000"/>
                  <a:gd name="connsiteX1" fmla="*/ 9950 w 9978"/>
                  <a:gd name="connsiteY1" fmla="*/ 4140 h 10000"/>
                  <a:gd name="connsiteX2" fmla="*/ 9813 w 9978"/>
                  <a:gd name="connsiteY2" fmla="*/ 4452 h 10000"/>
                  <a:gd name="connsiteX3" fmla="*/ 9679 w 9978"/>
                  <a:gd name="connsiteY3" fmla="*/ 4742 h 10000"/>
                  <a:gd name="connsiteX4" fmla="*/ 9535 w 9978"/>
                  <a:gd name="connsiteY4" fmla="*/ 5010 h 10000"/>
                  <a:gd name="connsiteX5" fmla="*/ 9389 w 9978"/>
                  <a:gd name="connsiteY5" fmla="*/ 5259 h 10000"/>
                  <a:gd name="connsiteX6" fmla="*/ 9239 w 9978"/>
                  <a:gd name="connsiteY6" fmla="*/ 5508 h 10000"/>
                  <a:gd name="connsiteX7" fmla="*/ 9081 w 9978"/>
                  <a:gd name="connsiteY7" fmla="*/ 5735 h 10000"/>
                  <a:gd name="connsiteX8" fmla="*/ 8920 w 9978"/>
                  <a:gd name="connsiteY8" fmla="*/ 5923 h 10000"/>
                  <a:gd name="connsiteX9" fmla="*/ 8754 w 9978"/>
                  <a:gd name="connsiteY9" fmla="*/ 6106 h 10000"/>
                  <a:gd name="connsiteX10" fmla="*/ 8578 w 9978"/>
                  <a:gd name="connsiteY10" fmla="*/ 6273 h 10000"/>
                  <a:gd name="connsiteX11" fmla="*/ 8397 w 9978"/>
                  <a:gd name="connsiteY11" fmla="*/ 6397 h 10000"/>
                  <a:gd name="connsiteX12" fmla="*/ 8206 w 9978"/>
                  <a:gd name="connsiteY12" fmla="*/ 6521 h 10000"/>
                  <a:gd name="connsiteX13" fmla="*/ 8009 w 9978"/>
                  <a:gd name="connsiteY13" fmla="*/ 6603 h 10000"/>
                  <a:gd name="connsiteX14" fmla="*/ 7805 w 9978"/>
                  <a:gd name="connsiteY14" fmla="*/ 6688 h 10000"/>
                  <a:gd name="connsiteX15" fmla="*/ 7592 w 9978"/>
                  <a:gd name="connsiteY15" fmla="*/ 6729 h 10000"/>
                  <a:gd name="connsiteX16" fmla="*/ 7370 w 9978"/>
                  <a:gd name="connsiteY16" fmla="*/ 6729 h 10000"/>
                  <a:gd name="connsiteX17" fmla="*/ 7138 w 9978"/>
                  <a:gd name="connsiteY17" fmla="*/ 6710 h 10000"/>
                  <a:gd name="connsiteX18" fmla="*/ 6894 w 9978"/>
                  <a:gd name="connsiteY18" fmla="*/ 6668 h 10000"/>
                  <a:gd name="connsiteX19" fmla="*/ 6644 w 9978"/>
                  <a:gd name="connsiteY19" fmla="*/ 6603 h 10000"/>
                  <a:gd name="connsiteX20" fmla="*/ 6384 w 9978"/>
                  <a:gd name="connsiteY20" fmla="*/ 6502 h 10000"/>
                  <a:gd name="connsiteX21" fmla="*/ 6108 w 9978"/>
                  <a:gd name="connsiteY21" fmla="*/ 6357 h 10000"/>
                  <a:gd name="connsiteX22" fmla="*/ 5822 w 9978"/>
                  <a:gd name="connsiteY22" fmla="*/ 6190 h 10000"/>
                  <a:gd name="connsiteX23" fmla="*/ 5525 w 9978"/>
                  <a:gd name="connsiteY23" fmla="*/ 5986 h 10000"/>
                  <a:gd name="connsiteX24" fmla="*/ 5218 w 9978"/>
                  <a:gd name="connsiteY24" fmla="*/ 5755 h 10000"/>
                  <a:gd name="connsiteX25" fmla="*/ 4897 w 9978"/>
                  <a:gd name="connsiteY25" fmla="*/ 5488 h 10000"/>
                  <a:gd name="connsiteX26" fmla="*/ 4561 w 9978"/>
                  <a:gd name="connsiteY26" fmla="*/ 5175 h 10000"/>
                  <a:gd name="connsiteX27" fmla="*/ 4215 w 9978"/>
                  <a:gd name="connsiteY27" fmla="*/ 4823 h 10000"/>
                  <a:gd name="connsiteX28" fmla="*/ 3849 w 9978"/>
                  <a:gd name="connsiteY28" fmla="*/ 4428 h 10000"/>
                  <a:gd name="connsiteX29" fmla="*/ 3474 w 9978"/>
                  <a:gd name="connsiteY29" fmla="*/ 4017 h 10000"/>
                  <a:gd name="connsiteX30" fmla="*/ 3080 w 9978"/>
                  <a:gd name="connsiteY30" fmla="*/ 3541 h 10000"/>
                  <a:gd name="connsiteX31" fmla="*/ 2677 w 9978"/>
                  <a:gd name="connsiteY31" fmla="*/ 3046 h 10000"/>
                  <a:gd name="connsiteX32" fmla="*/ 2255 w 9978"/>
                  <a:gd name="connsiteY32" fmla="*/ 2505 h 10000"/>
                  <a:gd name="connsiteX33" fmla="*/ 1815 w 9978"/>
                  <a:gd name="connsiteY33" fmla="*/ 1904 h 10000"/>
                  <a:gd name="connsiteX34" fmla="*/ 1815 w 9978"/>
                  <a:gd name="connsiteY34" fmla="*/ 1904 h 10000"/>
                  <a:gd name="connsiteX35" fmla="*/ 1379 w 9978"/>
                  <a:gd name="connsiteY35" fmla="*/ 1326 h 10000"/>
                  <a:gd name="connsiteX36" fmla="*/ 959 w 9978"/>
                  <a:gd name="connsiteY36" fmla="*/ 827 h 10000"/>
                  <a:gd name="connsiteX37" fmla="*/ 555 w 9978"/>
                  <a:gd name="connsiteY37" fmla="*/ 371 h 10000"/>
                  <a:gd name="connsiteX38" fmla="*/ 169 w 9978"/>
                  <a:gd name="connsiteY38" fmla="*/ 0 h 10000"/>
                  <a:gd name="connsiteX39" fmla="*/ 0 w 9978"/>
                  <a:gd name="connsiteY39" fmla="*/ 183 h 10000"/>
                  <a:gd name="connsiteX40" fmla="*/ 130 w 9978"/>
                  <a:gd name="connsiteY40" fmla="*/ 10000 h 10000"/>
                  <a:gd name="connsiteX41" fmla="*/ 9978 w 9978"/>
                  <a:gd name="connsiteY41" fmla="*/ 7694 h 10000"/>
                  <a:gd name="connsiteX42" fmla="*/ 9957 w 9978"/>
                  <a:gd name="connsiteY42" fmla="*/ 4118 h 10000"/>
                  <a:gd name="connsiteX43" fmla="*/ 9957 w 9978"/>
                  <a:gd name="connsiteY43" fmla="*/ 4118 h 10000"/>
                  <a:gd name="connsiteX44" fmla="*/ 9950 w 9978"/>
                  <a:gd name="connsiteY44" fmla="*/ 4140 h 10000"/>
                  <a:gd name="connsiteX45" fmla="*/ 9950 w 9978"/>
                  <a:gd name="connsiteY45" fmla="*/ 4140 h 10000"/>
                  <a:gd name="connsiteX0" fmla="*/ 9972 w 10000"/>
                  <a:gd name="connsiteY0" fmla="*/ 4140 h 10000"/>
                  <a:gd name="connsiteX1" fmla="*/ 9972 w 10000"/>
                  <a:gd name="connsiteY1" fmla="*/ 4140 h 10000"/>
                  <a:gd name="connsiteX2" fmla="*/ 9835 w 10000"/>
                  <a:gd name="connsiteY2" fmla="*/ 4452 h 10000"/>
                  <a:gd name="connsiteX3" fmla="*/ 9700 w 10000"/>
                  <a:gd name="connsiteY3" fmla="*/ 4742 h 10000"/>
                  <a:gd name="connsiteX4" fmla="*/ 9556 w 10000"/>
                  <a:gd name="connsiteY4" fmla="*/ 5010 h 10000"/>
                  <a:gd name="connsiteX5" fmla="*/ 9410 w 10000"/>
                  <a:gd name="connsiteY5" fmla="*/ 5259 h 10000"/>
                  <a:gd name="connsiteX6" fmla="*/ 9259 w 10000"/>
                  <a:gd name="connsiteY6" fmla="*/ 5508 h 10000"/>
                  <a:gd name="connsiteX7" fmla="*/ 9101 w 10000"/>
                  <a:gd name="connsiteY7" fmla="*/ 5735 h 10000"/>
                  <a:gd name="connsiteX8" fmla="*/ 8940 w 10000"/>
                  <a:gd name="connsiteY8" fmla="*/ 5923 h 10000"/>
                  <a:gd name="connsiteX9" fmla="*/ 8773 w 10000"/>
                  <a:gd name="connsiteY9" fmla="*/ 6106 h 10000"/>
                  <a:gd name="connsiteX10" fmla="*/ 8597 w 10000"/>
                  <a:gd name="connsiteY10" fmla="*/ 6273 h 10000"/>
                  <a:gd name="connsiteX11" fmla="*/ 8416 w 10000"/>
                  <a:gd name="connsiteY11" fmla="*/ 6397 h 10000"/>
                  <a:gd name="connsiteX12" fmla="*/ 8224 w 10000"/>
                  <a:gd name="connsiteY12" fmla="*/ 6521 h 10000"/>
                  <a:gd name="connsiteX13" fmla="*/ 8027 w 10000"/>
                  <a:gd name="connsiteY13" fmla="*/ 6603 h 10000"/>
                  <a:gd name="connsiteX14" fmla="*/ 7822 w 10000"/>
                  <a:gd name="connsiteY14" fmla="*/ 6688 h 10000"/>
                  <a:gd name="connsiteX15" fmla="*/ 7609 w 10000"/>
                  <a:gd name="connsiteY15" fmla="*/ 6729 h 10000"/>
                  <a:gd name="connsiteX16" fmla="*/ 7386 w 10000"/>
                  <a:gd name="connsiteY16" fmla="*/ 6729 h 10000"/>
                  <a:gd name="connsiteX17" fmla="*/ 7154 w 10000"/>
                  <a:gd name="connsiteY17" fmla="*/ 6710 h 10000"/>
                  <a:gd name="connsiteX18" fmla="*/ 6909 w 10000"/>
                  <a:gd name="connsiteY18" fmla="*/ 6668 h 10000"/>
                  <a:gd name="connsiteX19" fmla="*/ 6659 w 10000"/>
                  <a:gd name="connsiteY19" fmla="*/ 6603 h 10000"/>
                  <a:gd name="connsiteX20" fmla="*/ 6398 w 10000"/>
                  <a:gd name="connsiteY20" fmla="*/ 6502 h 10000"/>
                  <a:gd name="connsiteX21" fmla="*/ 6121 w 10000"/>
                  <a:gd name="connsiteY21" fmla="*/ 6357 h 10000"/>
                  <a:gd name="connsiteX22" fmla="*/ 5835 w 10000"/>
                  <a:gd name="connsiteY22" fmla="*/ 6190 h 10000"/>
                  <a:gd name="connsiteX23" fmla="*/ 5537 w 10000"/>
                  <a:gd name="connsiteY23" fmla="*/ 5986 h 10000"/>
                  <a:gd name="connsiteX24" fmla="*/ 5230 w 10000"/>
                  <a:gd name="connsiteY24" fmla="*/ 5755 h 10000"/>
                  <a:gd name="connsiteX25" fmla="*/ 4908 w 10000"/>
                  <a:gd name="connsiteY25" fmla="*/ 5488 h 10000"/>
                  <a:gd name="connsiteX26" fmla="*/ 4571 w 10000"/>
                  <a:gd name="connsiteY26" fmla="*/ 5175 h 10000"/>
                  <a:gd name="connsiteX27" fmla="*/ 4224 w 10000"/>
                  <a:gd name="connsiteY27" fmla="*/ 4823 h 10000"/>
                  <a:gd name="connsiteX28" fmla="*/ 3857 w 10000"/>
                  <a:gd name="connsiteY28" fmla="*/ 4428 h 10000"/>
                  <a:gd name="connsiteX29" fmla="*/ 3482 w 10000"/>
                  <a:gd name="connsiteY29" fmla="*/ 4017 h 10000"/>
                  <a:gd name="connsiteX30" fmla="*/ 3087 w 10000"/>
                  <a:gd name="connsiteY30" fmla="*/ 3541 h 10000"/>
                  <a:gd name="connsiteX31" fmla="*/ 2683 w 10000"/>
                  <a:gd name="connsiteY31" fmla="*/ 3046 h 10000"/>
                  <a:gd name="connsiteX32" fmla="*/ 2260 w 10000"/>
                  <a:gd name="connsiteY32" fmla="*/ 2505 h 10000"/>
                  <a:gd name="connsiteX33" fmla="*/ 1819 w 10000"/>
                  <a:gd name="connsiteY33" fmla="*/ 1904 h 10000"/>
                  <a:gd name="connsiteX34" fmla="*/ 1819 w 10000"/>
                  <a:gd name="connsiteY34" fmla="*/ 1904 h 10000"/>
                  <a:gd name="connsiteX35" fmla="*/ 1382 w 10000"/>
                  <a:gd name="connsiteY35" fmla="*/ 1326 h 10000"/>
                  <a:gd name="connsiteX36" fmla="*/ 961 w 10000"/>
                  <a:gd name="connsiteY36" fmla="*/ 827 h 10000"/>
                  <a:gd name="connsiteX37" fmla="*/ 556 w 10000"/>
                  <a:gd name="connsiteY37" fmla="*/ 371 h 10000"/>
                  <a:gd name="connsiteX38" fmla="*/ 169 w 10000"/>
                  <a:gd name="connsiteY38" fmla="*/ 0 h 10000"/>
                  <a:gd name="connsiteX39" fmla="*/ 0 w 10000"/>
                  <a:gd name="connsiteY39" fmla="*/ 183 h 10000"/>
                  <a:gd name="connsiteX40" fmla="*/ 130 w 10000"/>
                  <a:gd name="connsiteY40" fmla="*/ 10000 h 10000"/>
                  <a:gd name="connsiteX41" fmla="*/ 10000 w 10000"/>
                  <a:gd name="connsiteY41" fmla="*/ 7694 h 10000"/>
                  <a:gd name="connsiteX42" fmla="*/ 9979 w 10000"/>
                  <a:gd name="connsiteY42" fmla="*/ 4118 h 10000"/>
                  <a:gd name="connsiteX43" fmla="*/ 9979 w 10000"/>
                  <a:gd name="connsiteY43" fmla="*/ 4118 h 10000"/>
                  <a:gd name="connsiteX44" fmla="*/ 9972 w 10000"/>
                  <a:gd name="connsiteY44" fmla="*/ 4140 h 10000"/>
                  <a:gd name="connsiteX45" fmla="*/ 9972 w 10000"/>
                  <a:gd name="connsiteY45" fmla="*/ 4140 h 10000"/>
                  <a:gd name="connsiteX0" fmla="*/ 9972 w 10000"/>
                  <a:gd name="connsiteY0" fmla="*/ 4140 h 10073"/>
                  <a:gd name="connsiteX1" fmla="*/ 9972 w 10000"/>
                  <a:gd name="connsiteY1" fmla="*/ 4140 h 10073"/>
                  <a:gd name="connsiteX2" fmla="*/ 9835 w 10000"/>
                  <a:gd name="connsiteY2" fmla="*/ 4452 h 10073"/>
                  <a:gd name="connsiteX3" fmla="*/ 9700 w 10000"/>
                  <a:gd name="connsiteY3" fmla="*/ 4742 h 10073"/>
                  <a:gd name="connsiteX4" fmla="*/ 9556 w 10000"/>
                  <a:gd name="connsiteY4" fmla="*/ 5010 h 10073"/>
                  <a:gd name="connsiteX5" fmla="*/ 9410 w 10000"/>
                  <a:gd name="connsiteY5" fmla="*/ 5259 h 10073"/>
                  <a:gd name="connsiteX6" fmla="*/ 9259 w 10000"/>
                  <a:gd name="connsiteY6" fmla="*/ 5508 h 10073"/>
                  <a:gd name="connsiteX7" fmla="*/ 9101 w 10000"/>
                  <a:gd name="connsiteY7" fmla="*/ 5735 h 10073"/>
                  <a:gd name="connsiteX8" fmla="*/ 8940 w 10000"/>
                  <a:gd name="connsiteY8" fmla="*/ 5923 h 10073"/>
                  <a:gd name="connsiteX9" fmla="*/ 8773 w 10000"/>
                  <a:gd name="connsiteY9" fmla="*/ 6106 h 10073"/>
                  <a:gd name="connsiteX10" fmla="*/ 8597 w 10000"/>
                  <a:gd name="connsiteY10" fmla="*/ 6273 h 10073"/>
                  <a:gd name="connsiteX11" fmla="*/ 8416 w 10000"/>
                  <a:gd name="connsiteY11" fmla="*/ 6397 h 10073"/>
                  <a:gd name="connsiteX12" fmla="*/ 8224 w 10000"/>
                  <a:gd name="connsiteY12" fmla="*/ 6521 h 10073"/>
                  <a:gd name="connsiteX13" fmla="*/ 8027 w 10000"/>
                  <a:gd name="connsiteY13" fmla="*/ 6603 h 10073"/>
                  <a:gd name="connsiteX14" fmla="*/ 7822 w 10000"/>
                  <a:gd name="connsiteY14" fmla="*/ 6688 h 10073"/>
                  <a:gd name="connsiteX15" fmla="*/ 7609 w 10000"/>
                  <a:gd name="connsiteY15" fmla="*/ 6729 h 10073"/>
                  <a:gd name="connsiteX16" fmla="*/ 7386 w 10000"/>
                  <a:gd name="connsiteY16" fmla="*/ 6729 h 10073"/>
                  <a:gd name="connsiteX17" fmla="*/ 7154 w 10000"/>
                  <a:gd name="connsiteY17" fmla="*/ 6710 h 10073"/>
                  <a:gd name="connsiteX18" fmla="*/ 6909 w 10000"/>
                  <a:gd name="connsiteY18" fmla="*/ 6668 h 10073"/>
                  <a:gd name="connsiteX19" fmla="*/ 6659 w 10000"/>
                  <a:gd name="connsiteY19" fmla="*/ 6603 h 10073"/>
                  <a:gd name="connsiteX20" fmla="*/ 6398 w 10000"/>
                  <a:gd name="connsiteY20" fmla="*/ 6502 h 10073"/>
                  <a:gd name="connsiteX21" fmla="*/ 6121 w 10000"/>
                  <a:gd name="connsiteY21" fmla="*/ 6357 h 10073"/>
                  <a:gd name="connsiteX22" fmla="*/ 5835 w 10000"/>
                  <a:gd name="connsiteY22" fmla="*/ 6190 h 10073"/>
                  <a:gd name="connsiteX23" fmla="*/ 5537 w 10000"/>
                  <a:gd name="connsiteY23" fmla="*/ 5986 h 10073"/>
                  <a:gd name="connsiteX24" fmla="*/ 5230 w 10000"/>
                  <a:gd name="connsiteY24" fmla="*/ 5755 h 10073"/>
                  <a:gd name="connsiteX25" fmla="*/ 4908 w 10000"/>
                  <a:gd name="connsiteY25" fmla="*/ 5488 h 10073"/>
                  <a:gd name="connsiteX26" fmla="*/ 4571 w 10000"/>
                  <a:gd name="connsiteY26" fmla="*/ 5175 h 10073"/>
                  <a:gd name="connsiteX27" fmla="*/ 4224 w 10000"/>
                  <a:gd name="connsiteY27" fmla="*/ 4823 h 10073"/>
                  <a:gd name="connsiteX28" fmla="*/ 3857 w 10000"/>
                  <a:gd name="connsiteY28" fmla="*/ 4428 h 10073"/>
                  <a:gd name="connsiteX29" fmla="*/ 3482 w 10000"/>
                  <a:gd name="connsiteY29" fmla="*/ 4017 h 10073"/>
                  <a:gd name="connsiteX30" fmla="*/ 3087 w 10000"/>
                  <a:gd name="connsiteY30" fmla="*/ 3541 h 10073"/>
                  <a:gd name="connsiteX31" fmla="*/ 2683 w 10000"/>
                  <a:gd name="connsiteY31" fmla="*/ 3046 h 10073"/>
                  <a:gd name="connsiteX32" fmla="*/ 2260 w 10000"/>
                  <a:gd name="connsiteY32" fmla="*/ 2505 h 10073"/>
                  <a:gd name="connsiteX33" fmla="*/ 1819 w 10000"/>
                  <a:gd name="connsiteY33" fmla="*/ 1904 h 10073"/>
                  <a:gd name="connsiteX34" fmla="*/ 1819 w 10000"/>
                  <a:gd name="connsiteY34" fmla="*/ 1904 h 10073"/>
                  <a:gd name="connsiteX35" fmla="*/ 1382 w 10000"/>
                  <a:gd name="connsiteY35" fmla="*/ 1326 h 10073"/>
                  <a:gd name="connsiteX36" fmla="*/ 961 w 10000"/>
                  <a:gd name="connsiteY36" fmla="*/ 827 h 10073"/>
                  <a:gd name="connsiteX37" fmla="*/ 556 w 10000"/>
                  <a:gd name="connsiteY37" fmla="*/ 371 h 10073"/>
                  <a:gd name="connsiteX38" fmla="*/ 169 w 10000"/>
                  <a:gd name="connsiteY38" fmla="*/ 0 h 10073"/>
                  <a:gd name="connsiteX39" fmla="*/ 0 w 10000"/>
                  <a:gd name="connsiteY39" fmla="*/ 183 h 10073"/>
                  <a:gd name="connsiteX40" fmla="*/ 118 w 10000"/>
                  <a:gd name="connsiteY40" fmla="*/ 10073 h 10073"/>
                  <a:gd name="connsiteX41" fmla="*/ 10000 w 10000"/>
                  <a:gd name="connsiteY41" fmla="*/ 7694 h 10073"/>
                  <a:gd name="connsiteX42" fmla="*/ 9979 w 10000"/>
                  <a:gd name="connsiteY42" fmla="*/ 4118 h 10073"/>
                  <a:gd name="connsiteX43" fmla="*/ 9979 w 10000"/>
                  <a:gd name="connsiteY43" fmla="*/ 4118 h 10073"/>
                  <a:gd name="connsiteX44" fmla="*/ 9972 w 10000"/>
                  <a:gd name="connsiteY44" fmla="*/ 4140 h 10073"/>
                  <a:gd name="connsiteX45" fmla="*/ 9972 w 10000"/>
                  <a:gd name="connsiteY45" fmla="*/ 4140 h 10073"/>
                  <a:gd name="connsiteX0" fmla="*/ 9979 w 10007"/>
                  <a:gd name="connsiteY0" fmla="*/ 4581 h 10514"/>
                  <a:gd name="connsiteX1" fmla="*/ 9979 w 10007"/>
                  <a:gd name="connsiteY1" fmla="*/ 4581 h 10514"/>
                  <a:gd name="connsiteX2" fmla="*/ 9842 w 10007"/>
                  <a:gd name="connsiteY2" fmla="*/ 4893 h 10514"/>
                  <a:gd name="connsiteX3" fmla="*/ 9707 w 10007"/>
                  <a:gd name="connsiteY3" fmla="*/ 5183 h 10514"/>
                  <a:gd name="connsiteX4" fmla="*/ 9563 w 10007"/>
                  <a:gd name="connsiteY4" fmla="*/ 5451 h 10514"/>
                  <a:gd name="connsiteX5" fmla="*/ 9417 w 10007"/>
                  <a:gd name="connsiteY5" fmla="*/ 5700 h 10514"/>
                  <a:gd name="connsiteX6" fmla="*/ 9266 w 10007"/>
                  <a:gd name="connsiteY6" fmla="*/ 5949 h 10514"/>
                  <a:gd name="connsiteX7" fmla="*/ 9108 w 10007"/>
                  <a:gd name="connsiteY7" fmla="*/ 6176 h 10514"/>
                  <a:gd name="connsiteX8" fmla="*/ 8947 w 10007"/>
                  <a:gd name="connsiteY8" fmla="*/ 6364 h 10514"/>
                  <a:gd name="connsiteX9" fmla="*/ 8780 w 10007"/>
                  <a:gd name="connsiteY9" fmla="*/ 6547 h 10514"/>
                  <a:gd name="connsiteX10" fmla="*/ 8604 w 10007"/>
                  <a:gd name="connsiteY10" fmla="*/ 6714 h 10514"/>
                  <a:gd name="connsiteX11" fmla="*/ 8423 w 10007"/>
                  <a:gd name="connsiteY11" fmla="*/ 6838 h 10514"/>
                  <a:gd name="connsiteX12" fmla="*/ 8231 w 10007"/>
                  <a:gd name="connsiteY12" fmla="*/ 6962 h 10514"/>
                  <a:gd name="connsiteX13" fmla="*/ 8034 w 10007"/>
                  <a:gd name="connsiteY13" fmla="*/ 7044 h 10514"/>
                  <a:gd name="connsiteX14" fmla="*/ 7829 w 10007"/>
                  <a:gd name="connsiteY14" fmla="*/ 7129 h 10514"/>
                  <a:gd name="connsiteX15" fmla="*/ 7616 w 10007"/>
                  <a:gd name="connsiteY15" fmla="*/ 7170 h 10514"/>
                  <a:gd name="connsiteX16" fmla="*/ 7393 w 10007"/>
                  <a:gd name="connsiteY16" fmla="*/ 7170 h 10514"/>
                  <a:gd name="connsiteX17" fmla="*/ 7161 w 10007"/>
                  <a:gd name="connsiteY17" fmla="*/ 7151 h 10514"/>
                  <a:gd name="connsiteX18" fmla="*/ 6916 w 10007"/>
                  <a:gd name="connsiteY18" fmla="*/ 7109 h 10514"/>
                  <a:gd name="connsiteX19" fmla="*/ 6666 w 10007"/>
                  <a:gd name="connsiteY19" fmla="*/ 7044 h 10514"/>
                  <a:gd name="connsiteX20" fmla="*/ 6405 w 10007"/>
                  <a:gd name="connsiteY20" fmla="*/ 6943 h 10514"/>
                  <a:gd name="connsiteX21" fmla="*/ 6128 w 10007"/>
                  <a:gd name="connsiteY21" fmla="*/ 6798 h 10514"/>
                  <a:gd name="connsiteX22" fmla="*/ 5842 w 10007"/>
                  <a:gd name="connsiteY22" fmla="*/ 6631 h 10514"/>
                  <a:gd name="connsiteX23" fmla="*/ 5544 w 10007"/>
                  <a:gd name="connsiteY23" fmla="*/ 6427 h 10514"/>
                  <a:gd name="connsiteX24" fmla="*/ 5237 w 10007"/>
                  <a:gd name="connsiteY24" fmla="*/ 6196 h 10514"/>
                  <a:gd name="connsiteX25" fmla="*/ 4915 w 10007"/>
                  <a:gd name="connsiteY25" fmla="*/ 5929 h 10514"/>
                  <a:gd name="connsiteX26" fmla="*/ 4578 w 10007"/>
                  <a:gd name="connsiteY26" fmla="*/ 5616 h 10514"/>
                  <a:gd name="connsiteX27" fmla="*/ 4231 w 10007"/>
                  <a:gd name="connsiteY27" fmla="*/ 5264 h 10514"/>
                  <a:gd name="connsiteX28" fmla="*/ 3864 w 10007"/>
                  <a:gd name="connsiteY28" fmla="*/ 4869 h 10514"/>
                  <a:gd name="connsiteX29" fmla="*/ 3489 w 10007"/>
                  <a:gd name="connsiteY29" fmla="*/ 4458 h 10514"/>
                  <a:gd name="connsiteX30" fmla="*/ 3094 w 10007"/>
                  <a:gd name="connsiteY30" fmla="*/ 3982 h 10514"/>
                  <a:gd name="connsiteX31" fmla="*/ 2690 w 10007"/>
                  <a:gd name="connsiteY31" fmla="*/ 3487 h 10514"/>
                  <a:gd name="connsiteX32" fmla="*/ 2267 w 10007"/>
                  <a:gd name="connsiteY32" fmla="*/ 2946 h 10514"/>
                  <a:gd name="connsiteX33" fmla="*/ 1826 w 10007"/>
                  <a:gd name="connsiteY33" fmla="*/ 2345 h 10514"/>
                  <a:gd name="connsiteX34" fmla="*/ 1826 w 10007"/>
                  <a:gd name="connsiteY34" fmla="*/ 2345 h 10514"/>
                  <a:gd name="connsiteX35" fmla="*/ 1389 w 10007"/>
                  <a:gd name="connsiteY35" fmla="*/ 1767 h 10514"/>
                  <a:gd name="connsiteX36" fmla="*/ 968 w 10007"/>
                  <a:gd name="connsiteY36" fmla="*/ 1268 h 10514"/>
                  <a:gd name="connsiteX37" fmla="*/ 563 w 10007"/>
                  <a:gd name="connsiteY37" fmla="*/ 812 h 10514"/>
                  <a:gd name="connsiteX38" fmla="*/ 176 w 10007"/>
                  <a:gd name="connsiteY38" fmla="*/ 441 h 10514"/>
                  <a:gd name="connsiteX39" fmla="*/ 0 w 10007"/>
                  <a:gd name="connsiteY39" fmla="*/ 0 h 10514"/>
                  <a:gd name="connsiteX40" fmla="*/ 125 w 10007"/>
                  <a:gd name="connsiteY40" fmla="*/ 10514 h 10514"/>
                  <a:gd name="connsiteX41" fmla="*/ 10007 w 10007"/>
                  <a:gd name="connsiteY41" fmla="*/ 8135 h 10514"/>
                  <a:gd name="connsiteX42" fmla="*/ 9986 w 10007"/>
                  <a:gd name="connsiteY42" fmla="*/ 4559 h 10514"/>
                  <a:gd name="connsiteX43" fmla="*/ 9986 w 10007"/>
                  <a:gd name="connsiteY43" fmla="*/ 4559 h 10514"/>
                  <a:gd name="connsiteX44" fmla="*/ 9979 w 10007"/>
                  <a:gd name="connsiteY44" fmla="*/ 4581 h 10514"/>
                  <a:gd name="connsiteX45" fmla="*/ 9979 w 10007"/>
                  <a:gd name="connsiteY45" fmla="*/ 4581 h 10514"/>
                  <a:gd name="connsiteX0" fmla="*/ 9979 w 10007"/>
                  <a:gd name="connsiteY0" fmla="*/ 4581 h 8376"/>
                  <a:gd name="connsiteX1" fmla="*/ 9979 w 10007"/>
                  <a:gd name="connsiteY1" fmla="*/ 4581 h 8376"/>
                  <a:gd name="connsiteX2" fmla="*/ 9842 w 10007"/>
                  <a:gd name="connsiteY2" fmla="*/ 4893 h 8376"/>
                  <a:gd name="connsiteX3" fmla="*/ 9707 w 10007"/>
                  <a:gd name="connsiteY3" fmla="*/ 5183 h 8376"/>
                  <a:gd name="connsiteX4" fmla="*/ 9563 w 10007"/>
                  <a:gd name="connsiteY4" fmla="*/ 5451 h 8376"/>
                  <a:gd name="connsiteX5" fmla="*/ 9417 w 10007"/>
                  <a:gd name="connsiteY5" fmla="*/ 5700 h 8376"/>
                  <a:gd name="connsiteX6" fmla="*/ 9266 w 10007"/>
                  <a:gd name="connsiteY6" fmla="*/ 5949 h 8376"/>
                  <a:gd name="connsiteX7" fmla="*/ 9108 w 10007"/>
                  <a:gd name="connsiteY7" fmla="*/ 6176 h 8376"/>
                  <a:gd name="connsiteX8" fmla="*/ 8947 w 10007"/>
                  <a:gd name="connsiteY8" fmla="*/ 6364 h 8376"/>
                  <a:gd name="connsiteX9" fmla="*/ 8780 w 10007"/>
                  <a:gd name="connsiteY9" fmla="*/ 6547 h 8376"/>
                  <a:gd name="connsiteX10" fmla="*/ 8604 w 10007"/>
                  <a:gd name="connsiteY10" fmla="*/ 6714 h 8376"/>
                  <a:gd name="connsiteX11" fmla="*/ 8423 w 10007"/>
                  <a:gd name="connsiteY11" fmla="*/ 6838 h 8376"/>
                  <a:gd name="connsiteX12" fmla="*/ 8231 w 10007"/>
                  <a:gd name="connsiteY12" fmla="*/ 6962 h 8376"/>
                  <a:gd name="connsiteX13" fmla="*/ 8034 w 10007"/>
                  <a:gd name="connsiteY13" fmla="*/ 7044 h 8376"/>
                  <a:gd name="connsiteX14" fmla="*/ 7829 w 10007"/>
                  <a:gd name="connsiteY14" fmla="*/ 7129 h 8376"/>
                  <a:gd name="connsiteX15" fmla="*/ 7616 w 10007"/>
                  <a:gd name="connsiteY15" fmla="*/ 7170 h 8376"/>
                  <a:gd name="connsiteX16" fmla="*/ 7393 w 10007"/>
                  <a:gd name="connsiteY16" fmla="*/ 7170 h 8376"/>
                  <a:gd name="connsiteX17" fmla="*/ 7161 w 10007"/>
                  <a:gd name="connsiteY17" fmla="*/ 7151 h 8376"/>
                  <a:gd name="connsiteX18" fmla="*/ 6916 w 10007"/>
                  <a:gd name="connsiteY18" fmla="*/ 7109 h 8376"/>
                  <a:gd name="connsiteX19" fmla="*/ 6666 w 10007"/>
                  <a:gd name="connsiteY19" fmla="*/ 7044 h 8376"/>
                  <a:gd name="connsiteX20" fmla="*/ 6405 w 10007"/>
                  <a:gd name="connsiteY20" fmla="*/ 6943 h 8376"/>
                  <a:gd name="connsiteX21" fmla="*/ 6128 w 10007"/>
                  <a:gd name="connsiteY21" fmla="*/ 6798 h 8376"/>
                  <a:gd name="connsiteX22" fmla="*/ 5842 w 10007"/>
                  <a:gd name="connsiteY22" fmla="*/ 6631 h 8376"/>
                  <a:gd name="connsiteX23" fmla="*/ 5544 w 10007"/>
                  <a:gd name="connsiteY23" fmla="*/ 6427 h 8376"/>
                  <a:gd name="connsiteX24" fmla="*/ 5237 w 10007"/>
                  <a:gd name="connsiteY24" fmla="*/ 6196 h 8376"/>
                  <a:gd name="connsiteX25" fmla="*/ 4915 w 10007"/>
                  <a:gd name="connsiteY25" fmla="*/ 5929 h 8376"/>
                  <a:gd name="connsiteX26" fmla="*/ 4578 w 10007"/>
                  <a:gd name="connsiteY26" fmla="*/ 5616 h 8376"/>
                  <a:gd name="connsiteX27" fmla="*/ 4231 w 10007"/>
                  <a:gd name="connsiteY27" fmla="*/ 5264 h 8376"/>
                  <a:gd name="connsiteX28" fmla="*/ 3864 w 10007"/>
                  <a:gd name="connsiteY28" fmla="*/ 4869 h 8376"/>
                  <a:gd name="connsiteX29" fmla="*/ 3489 w 10007"/>
                  <a:gd name="connsiteY29" fmla="*/ 4458 h 8376"/>
                  <a:gd name="connsiteX30" fmla="*/ 3094 w 10007"/>
                  <a:gd name="connsiteY30" fmla="*/ 3982 h 8376"/>
                  <a:gd name="connsiteX31" fmla="*/ 2690 w 10007"/>
                  <a:gd name="connsiteY31" fmla="*/ 3487 h 8376"/>
                  <a:gd name="connsiteX32" fmla="*/ 2267 w 10007"/>
                  <a:gd name="connsiteY32" fmla="*/ 2946 h 8376"/>
                  <a:gd name="connsiteX33" fmla="*/ 1826 w 10007"/>
                  <a:gd name="connsiteY33" fmla="*/ 2345 h 8376"/>
                  <a:gd name="connsiteX34" fmla="*/ 1826 w 10007"/>
                  <a:gd name="connsiteY34" fmla="*/ 2345 h 8376"/>
                  <a:gd name="connsiteX35" fmla="*/ 1389 w 10007"/>
                  <a:gd name="connsiteY35" fmla="*/ 1767 h 8376"/>
                  <a:gd name="connsiteX36" fmla="*/ 968 w 10007"/>
                  <a:gd name="connsiteY36" fmla="*/ 1268 h 8376"/>
                  <a:gd name="connsiteX37" fmla="*/ 563 w 10007"/>
                  <a:gd name="connsiteY37" fmla="*/ 812 h 8376"/>
                  <a:gd name="connsiteX38" fmla="*/ 176 w 10007"/>
                  <a:gd name="connsiteY38" fmla="*/ 441 h 8376"/>
                  <a:gd name="connsiteX39" fmla="*/ 0 w 10007"/>
                  <a:gd name="connsiteY39" fmla="*/ 0 h 8376"/>
                  <a:gd name="connsiteX40" fmla="*/ 107 w 10007"/>
                  <a:gd name="connsiteY40" fmla="*/ 8241 h 8376"/>
                  <a:gd name="connsiteX41" fmla="*/ 10007 w 10007"/>
                  <a:gd name="connsiteY41" fmla="*/ 8135 h 8376"/>
                  <a:gd name="connsiteX42" fmla="*/ 9986 w 10007"/>
                  <a:gd name="connsiteY42" fmla="*/ 4559 h 8376"/>
                  <a:gd name="connsiteX43" fmla="*/ 9986 w 10007"/>
                  <a:gd name="connsiteY43" fmla="*/ 4559 h 8376"/>
                  <a:gd name="connsiteX44" fmla="*/ 9979 w 10007"/>
                  <a:gd name="connsiteY44" fmla="*/ 4581 h 8376"/>
                  <a:gd name="connsiteX45" fmla="*/ 9979 w 10007"/>
                  <a:gd name="connsiteY45" fmla="*/ 4581 h 8376"/>
                  <a:gd name="connsiteX0" fmla="*/ 9972 w 10000"/>
                  <a:gd name="connsiteY0" fmla="*/ 5469 h 10000"/>
                  <a:gd name="connsiteX1" fmla="*/ 9972 w 10000"/>
                  <a:gd name="connsiteY1" fmla="*/ 5469 h 10000"/>
                  <a:gd name="connsiteX2" fmla="*/ 9835 w 10000"/>
                  <a:gd name="connsiteY2" fmla="*/ 5842 h 10000"/>
                  <a:gd name="connsiteX3" fmla="*/ 9700 w 10000"/>
                  <a:gd name="connsiteY3" fmla="*/ 6188 h 10000"/>
                  <a:gd name="connsiteX4" fmla="*/ 9556 w 10000"/>
                  <a:gd name="connsiteY4" fmla="*/ 6508 h 10000"/>
                  <a:gd name="connsiteX5" fmla="*/ 9410 w 10000"/>
                  <a:gd name="connsiteY5" fmla="*/ 6805 h 10000"/>
                  <a:gd name="connsiteX6" fmla="*/ 9260 w 10000"/>
                  <a:gd name="connsiteY6" fmla="*/ 7102 h 10000"/>
                  <a:gd name="connsiteX7" fmla="*/ 9102 w 10000"/>
                  <a:gd name="connsiteY7" fmla="*/ 7373 h 10000"/>
                  <a:gd name="connsiteX8" fmla="*/ 8941 w 10000"/>
                  <a:gd name="connsiteY8" fmla="*/ 7598 h 10000"/>
                  <a:gd name="connsiteX9" fmla="*/ 8774 w 10000"/>
                  <a:gd name="connsiteY9" fmla="*/ 7816 h 10000"/>
                  <a:gd name="connsiteX10" fmla="*/ 8598 w 10000"/>
                  <a:gd name="connsiteY10" fmla="*/ 8016 h 10000"/>
                  <a:gd name="connsiteX11" fmla="*/ 8417 w 10000"/>
                  <a:gd name="connsiteY11" fmla="*/ 8164 h 10000"/>
                  <a:gd name="connsiteX12" fmla="*/ 8225 w 10000"/>
                  <a:gd name="connsiteY12" fmla="*/ 8312 h 10000"/>
                  <a:gd name="connsiteX13" fmla="*/ 8028 w 10000"/>
                  <a:gd name="connsiteY13" fmla="*/ 8410 h 10000"/>
                  <a:gd name="connsiteX14" fmla="*/ 7824 w 10000"/>
                  <a:gd name="connsiteY14" fmla="*/ 8511 h 10000"/>
                  <a:gd name="connsiteX15" fmla="*/ 7611 w 10000"/>
                  <a:gd name="connsiteY15" fmla="*/ 8560 h 10000"/>
                  <a:gd name="connsiteX16" fmla="*/ 7388 w 10000"/>
                  <a:gd name="connsiteY16" fmla="*/ 8560 h 10000"/>
                  <a:gd name="connsiteX17" fmla="*/ 7156 w 10000"/>
                  <a:gd name="connsiteY17" fmla="*/ 8537 h 10000"/>
                  <a:gd name="connsiteX18" fmla="*/ 6911 w 10000"/>
                  <a:gd name="connsiteY18" fmla="*/ 8487 h 10000"/>
                  <a:gd name="connsiteX19" fmla="*/ 6661 w 10000"/>
                  <a:gd name="connsiteY19" fmla="*/ 8410 h 10000"/>
                  <a:gd name="connsiteX20" fmla="*/ 6401 w 10000"/>
                  <a:gd name="connsiteY20" fmla="*/ 8289 h 10000"/>
                  <a:gd name="connsiteX21" fmla="*/ 6124 w 10000"/>
                  <a:gd name="connsiteY21" fmla="*/ 8116 h 10000"/>
                  <a:gd name="connsiteX22" fmla="*/ 5838 w 10000"/>
                  <a:gd name="connsiteY22" fmla="*/ 7917 h 10000"/>
                  <a:gd name="connsiteX23" fmla="*/ 5540 w 10000"/>
                  <a:gd name="connsiteY23" fmla="*/ 7673 h 10000"/>
                  <a:gd name="connsiteX24" fmla="*/ 5233 w 10000"/>
                  <a:gd name="connsiteY24" fmla="*/ 7397 h 10000"/>
                  <a:gd name="connsiteX25" fmla="*/ 4912 w 10000"/>
                  <a:gd name="connsiteY25" fmla="*/ 7079 h 10000"/>
                  <a:gd name="connsiteX26" fmla="*/ 4575 w 10000"/>
                  <a:gd name="connsiteY26" fmla="*/ 6705 h 10000"/>
                  <a:gd name="connsiteX27" fmla="*/ 4228 w 10000"/>
                  <a:gd name="connsiteY27" fmla="*/ 6285 h 10000"/>
                  <a:gd name="connsiteX28" fmla="*/ 3861 w 10000"/>
                  <a:gd name="connsiteY28" fmla="*/ 5813 h 10000"/>
                  <a:gd name="connsiteX29" fmla="*/ 3487 w 10000"/>
                  <a:gd name="connsiteY29" fmla="*/ 5322 h 10000"/>
                  <a:gd name="connsiteX30" fmla="*/ 3092 w 10000"/>
                  <a:gd name="connsiteY30" fmla="*/ 4754 h 10000"/>
                  <a:gd name="connsiteX31" fmla="*/ 2688 w 10000"/>
                  <a:gd name="connsiteY31" fmla="*/ 4163 h 10000"/>
                  <a:gd name="connsiteX32" fmla="*/ 2265 w 10000"/>
                  <a:gd name="connsiteY32" fmla="*/ 3517 h 10000"/>
                  <a:gd name="connsiteX33" fmla="*/ 1825 w 10000"/>
                  <a:gd name="connsiteY33" fmla="*/ 2800 h 10000"/>
                  <a:gd name="connsiteX34" fmla="*/ 1825 w 10000"/>
                  <a:gd name="connsiteY34" fmla="*/ 2800 h 10000"/>
                  <a:gd name="connsiteX35" fmla="*/ 1388 w 10000"/>
                  <a:gd name="connsiteY35" fmla="*/ 2110 h 10000"/>
                  <a:gd name="connsiteX36" fmla="*/ 967 w 10000"/>
                  <a:gd name="connsiteY36" fmla="*/ 1514 h 10000"/>
                  <a:gd name="connsiteX37" fmla="*/ 563 w 10000"/>
                  <a:gd name="connsiteY37" fmla="*/ 969 h 10000"/>
                  <a:gd name="connsiteX38" fmla="*/ 176 w 10000"/>
                  <a:gd name="connsiteY38" fmla="*/ 527 h 10000"/>
                  <a:gd name="connsiteX39" fmla="*/ 0 w 10000"/>
                  <a:gd name="connsiteY39" fmla="*/ 0 h 10000"/>
                  <a:gd name="connsiteX40" fmla="*/ 107 w 10000"/>
                  <a:gd name="connsiteY40" fmla="*/ 9839 h 10000"/>
                  <a:gd name="connsiteX41" fmla="*/ 10000 w 10000"/>
                  <a:gd name="connsiteY41" fmla="*/ 9712 h 10000"/>
                  <a:gd name="connsiteX42" fmla="*/ 9979 w 10000"/>
                  <a:gd name="connsiteY42" fmla="*/ 5443 h 10000"/>
                  <a:gd name="connsiteX43" fmla="*/ 9979 w 10000"/>
                  <a:gd name="connsiteY43" fmla="*/ 5443 h 10000"/>
                  <a:gd name="connsiteX44" fmla="*/ 9972 w 10000"/>
                  <a:gd name="connsiteY44" fmla="*/ 5469 h 10000"/>
                  <a:gd name="connsiteX45" fmla="*/ 9972 w 10000"/>
                  <a:gd name="connsiteY45" fmla="*/ 5469 h 10000"/>
                  <a:gd name="connsiteX0" fmla="*/ 9972 w 10000"/>
                  <a:gd name="connsiteY0" fmla="*/ 5469 h 10109"/>
                  <a:gd name="connsiteX1" fmla="*/ 9972 w 10000"/>
                  <a:gd name="connsiteY1" fmla="*/ 5469 h 10109"/>
                  <a:gd name="connsiteX2" fmla="*/ 9835 w 10000"/>
                  <a:gd name="connsiteY2" fmla="*/ 5842 h 10109"/>
                  <a:gd name="connsiteX3" fmla="*/ 9700 w 10000"/>
                  <a:gd name="connsiteY3" fmla="*/ 6188 h 10109"/>
                  <a:gd name="connsiteX4" fmla="*/ 9556 w 10000"/>
                  <a:gd name="connsiteY4" fmla="*/ 6508 h 10109"/>
                  <a:gd name="connsiteX5" fmla="*/ 9410 w 10000"/>
                  <a:gd name="connsiteY5" fmla="*/ 6805 h 10109"/>
                  <a:gd name="connsiteX6" fmla="*/ 9260 w 10000"/>
                  <a:gd name="connsiteY6" fmla="*/ 7102 h 10109"/>
                  <a:gd name="connsiteX7" fmla="*/ 9102 w 10000"/>
                  <a:gd name="connsiteY7" fmla="*/ 7373 h 10109"/>
                  <a:gd name="connsiteX8" fmla="*/ 8941 w 10000"/>
                  <a:gd name="connsiteY8" fmla="*/ 7598 h 10109"/>
                  <a:gd name="connsiteX9" fmla="*/ 8774 w 10000"/>
                  <a:gd name="connsiteY9" fmla="*/ 7816 h 10109"/>
                  <a:gd name="connsiteX10" fmla="*/ 8598 w 10000"/>
                  <a:gd name="connsiteY10" fmla="*/ 8016 h 10109"/>
                  <a:gd name="connsiteX11" fmla="*/ 8417 w 10000"/>
                  <a:gd name="connsiteY11" fmla="*/ 8164 h 10109"/>
                  <a:gd name="connsiteX12" fmla="*/ 8225 w 10000"/>
                  <a:gd name="connsiteY12" fmla="*/ 8312 h 10109"/>
                  <a:gd name="connsiteX13" fmla="*/ 8028 w 10000"/>
                  <a:gd name="connsiteY13" fmla="*/ 8410 h 10109"/>
                  <a:gd name="connsiteX14" fmla="*/ 7824 w 10000"/>
                  <a:gd name="connsiteY14" fmla="*/ 8511 h 10109"/>
                  <a:gd name="connsiteX15" fmla="*/ 7611 w 10000"/>
                  <a:gd name="connsiteY15" fmla="*/ 8560 h 10109"/>
                  <a:gd name="connsiteX16" fmla="*/ 7388 w 10000"/>
                  <a:gd name="connsiteY16" fmla="*/ 8560 h 10109"/>
                  <a:gd name="connsiteX17" fmla="*/ 7156 w 10000"/>
                  <a:gd name="connsiteY17" fmla="*/ 8537 h 10109"/>
                  <a:gd name="connsiteX18" fmla="*/ 6911 w 10000"/>
                  <a:gd name="connsiteY18" fmla="*/ 8487 h 10109"/>
                  <a:gd name="connsiteX19" fmla="*/ 6661 w 10000"/>
                  <a:gd name="connsiteY19" fmla="*/ 8410 h 10109"/>
                  <a:gd name="connsiteX20" fmla="*/ 6401 w 10000"/>
                  <a:gd name="connsiteY20" fmla="*/ 8289 h 10109"/>
                  <a:gd name="connsiteX21" fmla="*/ 6124 w 10000"/>
                  <a:gd name="connsiteY21" fmla="*/ 8116 h 10109"/>
                  <a:gd name="connsiteX22" fmla="*/ 5838 w 10000"/>
                  <a:gd name="connsiteY22" fmla="*/ 7917 h 10109"/>
                  <a:gd name="connsiteX23" fmla="*/ 5540 w 10000"/>
                  <a:gd name="connsiteY23" fmla="*/ 7673 h 10109"/>
                  <a:gd name="connsiteX24" fmla="*/ 5233 w 10000"/>
                  <a:gd name="connsiteY24" fmla="*/ 7397 h 10109"/>
                  <a:gd name="connsiteX25" fmla="*/ 4912 w 10000"/>
                  <a:gd name="connsiteY25" fmla="*/ 7079 h 10109"/>
                  <a:gd name="connsiteX26" fmla="*/ 4575 w 10000"/>
                  <a:gd name="connsiteY26" fmla="*/ 6705 h 10109"/>
                  <a:gd name="connsiteX27" fmla="*/ 4228 w 10000"/>
                  <a:gd name="connsiteY27" fmla="*/ 6285 h 10109"/>
                  <a:gd name="connsiteX28" fmla="*/ 3861 w 10000"/>
                  <a:gd name="connsiteY28" fmla="*/ 5813 h 10109"/>
                  <a:gd name="connsiteX29" fmla="*/ 3487 w 10000"/>
                  <a:gd name="connsiteY29" fmla="*/ 5322 h 10109"/>
                  <a:gd name="connsiteX30" fmla="*/ 3092 w 10000"/>
                  <a:gd name="connsiteY30" fmla="*/ 4754 h 10109"/>
                  <a:gd name="connsiteX31" fmla="*/ 2688 w 10000"/>
                  <a:gd name="connsiteY31" fmla="*/ 4163 h 10109"/>
                  <a:gd name="connsiteX32" fmla="*/ 2265 w 10000"/>
                  <a:gd name="connsiteY32" fmla="*/ 3517 h 10109"/>
                  <a:gd name="connsiteX33" fmla="*/ 1825 w 10000"/>
                  <a:gd name="connsiteY33" fmla="*/ 2800 h 10109"/>
                  <a:gd name="connsiteX34" fmla="*/ 1825 w 10000"/>
                  <a:gd name="connsiteY34" fmla="*/ 2800 h 10109"/>
                  <a:gd name="connsiteX35" fmla="*/ 1388 w 10000"/>
                  <a:gd name="connsiteY35" fmla="*/ 2110 h 10109"/>
                  <a:gd name="connsiteX36" fmla="*/ 967 w 10000"/>
                  <a:gd name="connsiteY36" fmla="*/ 1514 h 10109"/>
                  <a:gd name="connsiteX37" fmla="*/ 563 w 10000"/>
                  <a:gd name="connsiteY37" fmla="*/ 969 h 10109"/>
                  <a:gd name="connsiteX38" fmla="*/ 176 w 10000"/>
                  <a:gd name="connsiteY38" fmla="*/ 527 h 10109"/>
                  <a:gd name="connsiteX39" fmla="*/ 0 w 10000"/>
                  <a:gd name="connsiteY39" fmla="*/ 0 h 10109"/>
                  <a:gd name="connsiteX40" fmla="*/ 107 w 10000"/>
                  <a:gd name="connsiteY40" fmla="*/ 9839 h 10109"/>
                  <a:gd name="connsiteX41" fmla="*/ 10000 w 10000"/>
                  <a:gd name="connsiteY41" fmla="*/ 9712 h 10109"/>
                  <a:gd name="connsiteX42" fmla="*/ 9979 w 10000"/>
                  <a:gd name="connsiteY42" fmla="*/ 5443 h 10109"/>
                  <a:gd name="connsiteX43" fmla="*/ 9979 w 10000"/>
                  <a:gd name="connsiteY43" fmla="*/ 5443 h 10109"/>
                  <a:gd name="connsiteX44" fmla="*/ 9972 w 10000"/>
                  <a:gd name="connsiteY44" fmla="*/ 5469 h 10109"/>
                  <a:gd name="connsiteX45" fmla="*/ 9972 w 10000"/>
                  <a:gd name="connsiteY45" fmla="*/ 5469 h 101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0000" h="10109">
                    <a:moveTo>
                      <a:pt x="9972" y="5469"/>
                    </a:moveTo>
                    <a:lnTo>
                      <a:pt x="9972" y="5469"/>
                    </a:lnTo>
                    <a:cubicBezTo>
                      <a:pt x="9927" y="5596"/>
                      <a:pt x="9883" y="5718"/>
                      <a:pt x="9835" y="5842"/>
                    </a:cubicBezTo>
                    <a:cubicBezTo>
                      <a:pt x="9790" y="5957"/>
                      <a:pt x="9746" y="6073"/>
                      <a:pt x="9700" y="6188"/>
                    </a:cubicBezTo>
                    <a:cubicBezTo>
                      <a:pt x="9653" y="6294"/>
                      <a:pt x="9606" y="6400"/>
                      <a:pt x="9556" y="6508"/>
                    </a:cubicBezTo>
                    <a:cubicBezTo>
                      <a:pt x="9508" y="6607"/>
                      <a:pt x="9458" y="6705"/>
                      <a:pt x="9410" y="6805"/>
                    </a:cubicBezTo>
                    <a:cubicBezTo>
                      <a:pt x="9360" y="6904"/>
                      <a:pt x="9309" y="7003"/>
                      <a:pt x="9260" y="7102"/>
                    </a:cubicBezTo>
                    <a:cubicBezTo>
                      <a:pt x="9207" y="7192"/>
                      <a:pt x="9155" y="7283"/>
                      <a:pt x="9102" y="7373"/>
                    </a:cubicBezTo>
                    <a:lnTo>
                      <a:pt x="8941" y="7598"/>
                    </a:lnTo>
                    <a:cubicBezTo>
                      <a:pt x="8886" y="7672"/>
                      <a:pt x="8829" y="7744"/>
                      <a:pt x="8774" y="7816"/>
                    </a:cubicBezTo>
                    <a:lnTo>
                      <a:pt x="8598" y="8016"/>
                    </a:lnTo>
                    <a:cubicBezTo>
                      <a:pt x="8538" y="8067"/>
                      <a:pt x="8478" y="8115"/>
                      <a:pt x="8417" y="8164"/>
                    </a:cubicBezTo>
                    <a:lnTo>
                      <a:pt x="8225" y="8312"/>
                    </a:lnTo>
                    <a:lnTo>
                      <a:pt x="8028" y="8410"/>
                    </a:lnTo>
                    <a:cubicBezTo>
                      <a:pt x="7961" y="8446"/>
                      <a:pt x="7891" y="8478"/>
                      <a:pt x="7824" y="8511"/>
                    </a:cubicBezTo>
                    <a:lnTo>
                      <a:pt x="7611" y="8560"/>
                    </a:lnTo>
                    <a:lnTo>
                      <a:pt x="7388" y="8560"/>
                    </a:lnTo>
                    <a:lnTo>
                      <a:pt x="7156" y="8537"/>
                    </a:lnTo>
                    <a:lnTo>
                      <a:pt x="6911" y="8487"/>
                    </a:lnTo>
                    <a:lnTo>
                      <a:pt x="6661" y="8410"/>
                    </a:lnTo>
                    <a:lnTo>
                      <a:pt x="6401" y="8289"/>
                    </a:lnTo>
                    <a:lnTo>
                      <a:pt x="6124" y="8116"/>
                    </a:lnTo>
                    <a:lnTo>
                      <a:pt x="5838" y="7917"/>
                    </a:lnTo>
                    <a:lnTo>
                      <a:pt x="5540" y="7673"/>
                    </a:lnTo>
                    <a:lnTo>
                      <a:pt x="5233" y="7397"/>
                    </a:lnTo>
                    <a:lnTo>
                      <a:pt x="4912" y="7079"/>
                    </a:lnTo>
                    <a:lnTo>
                      <a:pt x="4575" y="6705"/>
                    </a:lnTo>
                    <a:lnTo>
                      <a:pt x="4228" y="6285"/>
                    </a:lnTo>
                    <a:lnTo>
                      <a:pt x="3861" y="5813"/>
                    </a:lnTo>
                    <a:lnTo>
                      <a:pt x="3487" y="5322"/>
                    </a:lnTo>
                    <a:lnTo>
                      <a:pt x="3092" y="4754"/>
                    </a:lnTo>
                    <a:lnTo>
                      <a:pt x="2688" y="4163"/>
                    </a:lnTo>
                    <a:lnTo>
                      <a:pt x="2265" y="3517"/>
                    </a:lnTo>
                    <a:lnTo>
                      <a:pt x="1825" y="2800"/>
                    </a:lnTo>
                    <a:lnTo>
                      <a:pt x="1825" y="2800"/>
                    </a:lnTo>
                    <a:lnTo>
                      <a:pt x="1388" y="2110"/>
                    </a:lnTo>
                    <a:lnTo>
                      <a:pt x="967" y="1514"/>
                    </a:lnTo>
                    <a:lnTo>
                      <a:pt x="563" y="969"/>
                    </a:lnTo>
                    <a:lnTo>
                      <a:pt x="176" y="527"/>
                    </a:lnTo>
                    <a:cubicBezTo>
                      <a:pt x="117" y="351"/>
                      <a:pt x="59" y="176"/>
                      <a:pt x="0" y="0"/>
                    </a:cubicBezTo>
                    <a:cubicBezTo>
                      <a:pt x="54" y="5343"/>
                      <a:pt x="25" y="847"/>
                      <a:pt x="107" y="9839"/>
                    </a:cubicBezTo>
                    <a:cubicBezTo>
                      <a:pt x="3489" y="9581"/>
                      <a:pt x="6708" y="10659"/>
                      <a:pt x="10000" y="9712"/>
                    </a:cubicBezTo>
                    <a:cubicBezTo>
                      <a:pt x="9941" y="5086"/>
                      <a:pt x="9983" y="6154"/>
                      <a:pt x="9979" y="5443"/>
                    </a:cubicBezTo>
                    <a:lnTo>
                      <a:pt x="9979" y="5443"/>
                    </a:lnTo>
                    <a:cubicBezTo>
                      <a:pt x="9976" y="5450"/>
                      <a:pt x="9974" y="5461"/>
                      <a:pt x="9972" y="5469"/>
                    </a:cubicBezTo>
                    <a:lnTo>
                      <a:pt x="9972" y="54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  <a:headEnd/>
                <a:tailEnd/>
              </a:ln>
              <a:effectLst/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</p:grp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9" name="Rectangle 48"/>
          <p:cNvSpPr/>
          <p:nvPr userDrawn="1"/>
        </p:nvSpPr>
        <p:spPr>
          <a:xfrm>
            <a:off x="-54372" y="-16504"/>
            <a:ext cx="9198372" cy="5208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0" name="Pie 49"/>
          <p:cNvSpPr/>
          <p:nvPr userDrawn="1"/>
        </p:nvSpPr>
        <p:spPr>
          <a:xfrm rot="5400000">
            <a:off x="2970196" y="956623"/>
            <a:ext cx="3025113" cy="9129665"/>
          </a:xfrm>
          <a:custGeom>
            <a:avLst/>
            <a:gdLst>
              <a:gd name="connsiteX0" fmla="*/ 5638657 w 5638657"/>
              <a:gd name="connsiteY0" fmla="*/ 6267306 h 12534611"/>
              <a:gd name="connsiteX1" fmla="*/ 2819328 w 5638657"/>
              <a:gd name="connsiteY1" fmla="*/ 12534612 h 12534611"/>
              <a:gd name="connsiteX2" fmla="*/ -1 w 5638657"/>
              <a:gd name="connsiteY2" fmla="*/ 6267306 h 12534611"/>
              <a:gd name="connsiteX3" fmla="*/ 2819328 w 5638657"/>
              <a:gd name="connsiteY3" fmla="*/ 0 h 12534611"/>
              <a:gd name="connsiteX4" fmla="*/ 2819329 w 5638657"/>
              <a:gd name="connsiteY4" fmla="*/ 6267306 h 12534611"/>
              <a:gd name="connsiteX5" fmla="*/ 5638657 w 5638657"/>
              <a:gd name="connsiteY5" fmla="*/ 6267306 h 12534611"/>
              <a:gd name="connsiteX0" fmla="*/ 2819330 w 2819330"/>
              <a:gd name="connsiteY0" fmla="*/ 6267306 h 12534612"/>
              <a:gd name="connsiteX1" fmla="*/ 2819329 w 2819330"/>
              <a:gd name="connsiteY1" fmla="*/ 12534612 h 12534612"/>
              <a:gd name="connsiteX2" fmla="*/ 0 w 2819330"/>
              <a:gd name="connsiteY2" fmla="*/ 6267306 h 12534612"/>
              <a:gd name="connsiteX3" fmla="*/ 2819329 w 2819330"/>
              <a:gd name="connsiteY3" fmla="*/ 0 h 12534612"/>
              <a:gd name="connsiteX4" fmla="*/ 2819330 w 2819330"/>
              <a:gd name="connsiteY4" fmla="*/ 6267306 h 12534612"/>
              <a:gd name="connsiteX0" fmla="*/ 2819330 w 2819330"/>
              <a:gd name="connsiteY0" fmla="*/ 6267306 h 12534612"/>
              <a:gd name="connsiteX1" fmla="*/ 2819329 w 2819330"/>
              <a:gd name="connsiteY1" fmla="*/ 12534612 h 12534612"/>
              <a:gd name="connsiteX2" fmla="*/ 0 w 2819330"/>
              <a:gd name="connsiteY2" fmla="*/ 6267306 h 12534612"/>
              <a:gd name="connsiteX3" fmla="*/ 2819329 w 2819330"/>
              <a:gd name="connsiteY3" fmla="*/ 0 h 12534612"/>
              <a:gd name="connsiteX4" fmla="*/ 2819330 w 2819330"/>
              <a:gd name="connsiteY4" fmla="*/ 6267306 h 12534612"/>
              <a:gd name="connsiteX0" fmla="*/ 2819342 w 2819342"/>
              <a:gd name="connsiteY0" fmla="*/ 2961962 h 9229268"/>
              <a:gd name="connsiteX1" fmla="*/ 2819341 w 2819342"/>
              <a:gd name="connsiteY1" fmla="*/ 9229268 h 9229268"/>
              <a:gd name="connsiteX2" fmla="*/ 12 w 2819342"/>
              <a:gd name="connsiteY2" fmla="*/ 2961962 h 9229268"/>
              <a:gd name="connsiteX3" fmla="*/ 2791632 w 2819342"/>
              <a:gd name="connsiteY3" fmla="*/ 0 h 9229268"/>
              <a:gd name="connsiteX4" fmla="*/ 2819342 w 2819342"/>
              <a:gd name="connsiteY4" fmla="*/ 2961962 h 9229268"/>
              <a:gd name="connsiteX0" fmla="*/ 2862676 w 2862676"/>
              <a:gd name="connsiteY0" fmla="*/ 2961962 h 9229268"/>
              <a:gd name="connsiteX1" fmla="*/ 2862675 w 2862676"/>
              <a:gd name="connsiteY1" fmla="*/ 9229268 h 9229268"/>
              <a:gd name="connsiteX2" fmla="*/ 43346 w 2862676"/>
              <a:gd name="connsiteY2" fmla="*/ 2961962 h 9229268"/>
              <a:gd name="connsiteX3" fmla="*/ 2834966 w 2862676"/>
              <a:gd name="connsiteY3" fmla="*/ 0 h 9229268"/>
              <a:gd name="connsiteX4" fmla="*/ 2862676 w 2862676"/>
              <a:gd name="connsiteY4" fmla="*/ 2961962 h 9229268"/>
              <a:gd name="connsiteX0" fmla="*/ 3025113 w 3025113"/>
              <a:gd name="connsiteY0" fmla="*/ 2961962 h 9229268"/>
              <a:gd name="connsiteX1" fmla="*/ 3025112 w 3025113"/>
              <a:gd name="connsiteY1" fmla="*/ 9229268 h 9229268"/>
              <a:gd name="connsiteX2" fmla="*/ 205783 w 3025113"/>
              <a:gd name="connsiteY2" fmla="*/ 2961962 h 9229268"/>
              <a:gd name="connsiteX3" fmla="*/ 2997403 w 3025113"/>
              <a:gd name="connsiteY3" fmla="*/ 0 h 9229268"/>
              <a:gd name="connsiteX4" fmla="*/ 3025113 w 3025113"/>
              <a:gd name="connsiteY4" fmla="*/ 2961962 h 922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25113" h="9229268">
                <a:moveTo>
                  <a:pt x="3025113" y="2961962"/>
                </a:moveTo>
                <a:cubicBezTo>
                  <a:pt x="3025113" y="5051064"/>
                  <a:pt x="3025112" y="7140166"/>
                  <a:pt x="3025112" y="9229268"/>
                </a:cubicBezTo>
                <a:cubicBezTo>
                  <a:pt x="1468040" y="9229268"/>
                  <a:pt x="-676298" y="5676652"/>
                  <a:pt x="205783" y="2961962"/>
                </a:cubicBezTo>
                <a:cubicBezTo>
                  <a:pt x="1087864" y="247272"/>
                  <a:pt x="1440331" y="0"/>
                  <a:pt x="2997403" y="0"/>
                </a:cubicBezTo>
                <a:cubicBezTo>
                  <a:pt x="2997403" y="2089102"/>
                  <a:pt x="3025113" y="872860"/>
                  <a:pt x="3025113" y="2961962"/>
                </a:cubicBezTo>
                <a:close/>
              </a:path>
            </a:pathLst>
          </a:custGeom>
          <a:gradFill flip="none" rotWithShape="1">
            <a:gsLst>
              <a:gs pos="69000">
                <a:schemeClr val="bg1"/>
              </a:gs>
              <a:gs pos="93000">
                <a:schemeClr val="bg1"/>
              </a:gs>
              <a:gs pos="51000">
                <a:srgbClr val="ECECEC"/>
              </a:gs>
              <a:gs pos="30000">
                <a:srgbClr val="9FCFCC"/>
              </a:gs>
              <a:gs pos="22500">
                <a:srgbClr val="96CCC8"/>
              </a:gs>
              <a:gs pos="15000">
                <a:srgbClr val="8CC8C4"/>
              </a:gs>
              <a:gs pos="0">
                <a:srgbClr val="79C1BC"/>
              </a:gs>
              <a:gs pos="0">
                <a:srgbClr val="52B2AB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51" name="Pie 49"/>
          <p:cNvSpPr/>
          <p:nvPr userDrawn="1"/>
        </p:nvSpPr>
        <p:spPr>
          <a:xfrm rot="5400000">
            <a:off x="3171539" y="1162669"/>
            <a:ext cx="2718844" cy="9226078"/>
          </a:xfrm>
          <a:custGeom>
            <a:avLst/>
            <a:gdLst>
              <a:gd name="connsiteX0" fmla="*/ 5638657 w 5638657"/>
              <a:gd name="connsiteY0" fmla="*/ 6267306 h 12534611"/>
              <a:gd name="connsiteX1" fmla="*/ 2819328 w 5638657"/>
              <a:gd name="connsiteY1" fmla="*/ 12534612 h 12534611"/>
              <a:gd name="connsiteX2" fmla="*/ -1 w 5638657"/>
              <a:gd name="connsiteY2" fmla="*/ 6267306 h 12534611"/>
              <a:gd name="connsiteX3" fmla="*/ 2819328 w 5638657"/>
              <a:gd name="connsiteY3" fmla="*/ 0 h 12534611"/>
              <a:gd name="connsiteX4" fmla="*/ 2819329 w 5638657"/>
              <a:gd name="connsiteY4" fmla="*/ 6267306 h 12534611"/>
              <a:gd name="connsiteX5" fmla="*/ 5638657 w 5638657"/>
              <a:gd name="connsiteY5" fmla="*/ 6267306 h 12534611"/>
              <a:gd name="connsiteX0" fmla="*/ 2819330 w 2819330"/>
              <a:gd name="connsiteY0" fmla="*/ 6267306 h 12534612"/>
              <a:gd name="connsiteX1" fmla="*/ 2819329 w 2819330"/>
              <a:gd name="connsiteY1" fmla="*/ 12534612 h 12534612"/>
              <a:gd name="connsiteX2" fmla="*/ 0 w 2819330"/>
              <a:gd name="connsiteY2" fmla="*/ 6267306 h 12534612"/>
              <a:gd name="connsiteX3" fmla="*/ 2819329 w 2819330"/>
              <a:gd name="connsiteY3" fmla="*/ 0 h 12534612"/>
              <a:gd name="connsiteX4" fmla="*/ 2819330 w 2819330"/>
              <a:gd name="connsiteY4" fmla="*/ 6267306 h 12534612"/>
              <a:gd name="connsiteX0" fmla="*/ 2819330 w 2819330"/>
              <a:gd name="connsiteY0" fmla="*/ 6267306 h 12534612"/>
              <a:gd name="connsiteX1" fmla="*/ 2819329 w 2819330"/>
              <a:gd name="connsiteY1" fmla="*/ 12534612 h 12534612"/>
              <a:gd name="connsiteX2" fmla="*/ 0 w 2819330"/>
              <a:gd name="connsiteY2" fmla="*/ 6267306 h 12534612"/>
              <a:gd name="connsiteX3" fmla="*/ 2819329 w 2819330"/>
              <a:gd name="connsiteY3" fmla="*/ 0 h 12534612"/>
              <a:gd name="connsiteX4" fmla="*/ 2819330 w 2819330"/>
              <a:gd name="connsiteY4" fmla="*/ 6267306 h 12534612"/>
              <a:gd name="connsiteX0" fmla="*/ 2819342 w 2819342"/>
              <a:gd name="connsiteY0" fmla="*/ 2961962 h 9229268"/>
              <a:gd name="connsiteX1" fmla="*/ 2819341 w 2819342"/>
              <a:gd name="connsiteY1" fmla="*/ 9229268 h 9229268"/>
              <a:gd name="connsiteX2" fmla="*/ 12 w 2819342"/>
              <a:gd name="connsiteY2" fmla="*/ 2961962 h 9229268"/>
              <a:gd name="connsiteX3" fmla="*/ 2791632 w 2819342"/>
              <a:gd name="connsiteY3" fmla="*/ 0 h 9229268"/>
              <a:gd name="connsiteX4" fmla="*/ 2819342 w 2819342"/>
              <a:gd name="connsiteY4" fmla="*/ 2961962 h 9229268"/>
              <a:gd name="connsiteX0" fmla="*/ 2862676 w 2862676"/>
              <a:gd name="connsiteY0" fmla="*/ 2961962 h 9229268"/>
              <a:gd name="connsiteX1" fmla="*/ 2862675 w 2862676"/>
              <a:gd name="connsiteY1" fmla="*/ 9229268 h 9229268"/>
              <a:gd name="connsiteX2" fmla="*/ 43346 w 2862676"/>
              <a:gd name="connsiteY2" fmla="*/ 2961962 h 9229268"/>
              <a:gd name="connsiteX3" fmla="*/ 2834966 w 2862676"/>
              <a:gd name="connsiteY3" fmla="*/ 0 h 9229268"/>
              <a:gd name="connsiteX4" fmla="*/ 2862676 w 2862676"/>
              <a:gd name="connsiteY4" fmla="*/ 2961962 h 9229268"/>
              <a:gd name="connsiteX0" fmla="*/ 3025113 w 3025113"/>
              <a:gd name="connsiteY0" fmla="*/ 2961962 h 9229268"/>
              <a:gd name="connsiteX1" fmla="*/ 3025112 w 3025113"/>
              <a:gd name="connsiteY1" fmla="*/ 9229268 h 9229268"/>
              <a:gd name="connsiteX2" fmla="*/ 205783 w 3025113"/>
              <a:gd name="connsiteY2" fmla="*/ 2961962 h 9229268"/>
              <a:gd name="connsiteX3" fmla="*/ 2997403 w 3025113"/>
              <a:gd name="connsiteY3" fmla="*/ 0 h 9229268"/>
              <a:gd name="connsiteX4" fmla="*/ 3025113 w 3025113"/>
              <a:gd name="connsiteY4" fmla="*/ 2961962 h 922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25113" h="9229268">
                <a:moveTo>
                  <a:pt x="3025113" y="2961962"/>
                </a:moveTo>
                <a:cubicBezTo>
                  <a:pt x="3025113" y="5051064"/>
                  <a:pt x="3025112" y="7140166"/>
                  <a:pt x="3025112" y="9229268"/>
                </a:cubicBezTo>
                <a:cubicBezTo>
                  <a:pt x="1468040" y="9229268"/>
                  <a:pt x="-676298" y="5676652"/>
                  <a:pt x="205783" y="2961962"/>
                </a:cubicBezTo>
                <a:cubicBezTo>
                  <a:pt x="1087864" y="247272"/>
                  <a:pt x="1440331" y="0"/>
                  <a:pt x="2997403" y="0"/>
                </a:cubicBezTo>
                <a:cubicBezTo>
                  <a:pt x="2997403" y="2089102"/>
                  <a:pt x="3025113" y="872860"/>
                  <a:pt x="3025113" y="29619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53" name="Freeform 52"/>
          <p:cNvSpPr/>
          <p:nvPr userDrawn="1"/>
        </p:nvSpPr>
        <p:spPr>
          <a:xfrm>
            <a:off x="2133599" y="0"/>
            <a:ext cx="7037295" cy="6356351"/>
          </a:xfrm>
          <a:custGeom>
            <a:avLst/>
            <a:gdLst>
              <a:gd name="connsiteX0" fmla="*/ 0 w 6262255"/>
              <a:gd name="connsiteY0" fmla="*/ 0 h 3879273"/>
              <a:gd name="connsiteX1" fmla="*/ 2826328 w 6262255"/>
              <a:gd name="connsiteY1" fmla="*/ 609600 h 3879273"/>
              <a:gd name="connsiteX2" fmla="*/ 5181600 w 6262255"/>
              <a:gd name="connsiteY2" fmla="*/ 2022764 h 3879273"/>
              <a:gd name="connsiteX3" fmla="*/ 6262255 w 6262255"/>
              <a:gd name="connsiteY3" fmla="*/ 3879273 h 3879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2255" h="3879273">
                <a:moveTo>
                  <a:pt x="0" y="0"/>
                </a:moveTo>
                <a:cubicBezTo>
                  <a:pt x="981364" y="136236"/>
                  <a:pt x="1962728" y="272473"/>
                  <a:pt x="2826328" y="609600"/>
                </a:cubicBezTo>
                <a:cubicBezTo>
                  <a:pt x="3689928" y="946727"/>
                  <a:pt x="4608945" y="1477818"/>
                  <a:pt x="5181600" y="2022764"/>
                </a:cubicBezTo>
                <a:cubicBezTo>
                  <a:pt x="5754255" y="2567710"/>
                  <a:pt x="6008255" y="3223491"/>
                  <a:pt x="6262255" y="3879273"/>
                </a:cubicBezTo>
              </a:path>
            </a:pathLst>
          </a:custGeom>
          <a:noFill/>
          <a:ln w="38100">
            <a:solidFill>
              <a:srgbClr val="52B2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5" name="Oval 54"/>
          <p:cNvSpPr/>
          <p:nvPr userDrawn="1"/>
        </p:nvSpPr>
        <p:spPr>
          <a:xfrm>
            <a:off x="3316619" y="-214425"/>
            <a:ext cx="1513833" cy="182513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56" name="Oval 55"/>
          <p:cNvSpPr/>
          <p:nvPr userDrawn="1"/>
        </p:nvSpPr>
        <p:spPr>
          <a:xfrm>
            <a:off x="5064444" y="667406"/>
            <a:ext cx="1513833" cy="182513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57" name="Oval 56"/>
          <p:cNvSpPr/>
          <p:nvPr userDrawn="1"/>
        </p:nvSpPr>
        <p:spPr>
          <a:xfrm>
            <a:off x="6342320" y="1912597"/>
            <a:ext cx="1513833" cy="182513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58" name="Oval 57"/>
          <p:cNvSpPr/>
          <p:nvPr userDrawn="1"/>
        </p:nvSpPr>
        <p:spPr>
          <a:xfrm>
            <a:off x="7547199" y="3472773"/>
            <a:ext cx="1513833" cy="182513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45" y="79359"/>
            <a:ext cx="1070715" cy="1200866"/>
          </a:xfrm>
          <a:prstGeom prst="ellipse">
            <a:avLst/>
          </a:prstGeom>
          <a:solidFill>
            <a:srgbClr val="FFFFFF">
              <a:shade val="85000"/>
            </a:srgbClr>
          </a:solidFill>
          <a:ln w="28575">
            <a:solidFill>
              <a:srgbClr val="52B2AB"/>
            </a:solidFill>
          </a:ln>
          <a:effectLst/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57"/>
          <a:stretch/>
        </p:blipFill>
        <p:spPr>
          <a:xfrm>
            <a:off x="7752161" y="3748402"/>
            <a:ext cx="1067572" cy="1273876"/>
          </a:xfrm>
          <a:prstGeom prst="ellipse">
            <a:avLst/>
          </a:prstGeom>
          <a:ln w="28575">
            <a:solidFill>
              <a:srgbClr val="52B2A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936" y="2168016"/>
            <a:ext cx="1109426" cy="1288791"/>
          </a:xfrm>
          <a:prstGeom prst="ellipse">
            <a:avLst/>
          </a:prstGeom>
          <a:ln w="28575">
            <a:solidFill>
              <a:srgbClr val="52B2AB"/>
            </a:solidFill>
          </a:ln>
          <a:effectLst/>
        </p:spPr>
      </p:pic>
      <p:pic>
        <p:nvPicPr>
          <p:cNvPr id="42" name="Picture 41" descr="D:\Web\Amirabadport.pmo.ir\سایت\Image\قرباني\فولاد دماوند\89.5 (41).JPG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850" y="896355"/>
            <a:ext cx="1136898" cy="1325015"/>
          </a:xfrm>
          <a:prstGeom prst="ellipse">
            <a:avLst/>
          </a:prstGeom>
          <a:ln w="28575">
            <a:solidFill>
              <a:srgbClr val="52B2AB"/>
            </a:solidFill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14282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6" grpId="0"/>
      <p:bldP spid="4" grpId="0"/>
      <p:bldP spid="5" grpId="0"/>
      <p:bldP spid="49" grpId="0" animBg="1"/>
      <p:bldP spid="50" grpId="0" animBg="1"/>
      <p:bldP spid="51" grpId="0" animBg="1"/>
      <p:bldP spid="53" grpId="0" animBg="1"/>
      <p:bldP spid="55" grpId="0" animBg="1"/>
      <p:bldP spid="56" grpId="0" animBg="1"/>
      <p:bldP spid="57" grpId="0" animBg="1"/>
      <p:bldP spid="5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34727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 flipH="1">
            <a:off x="2554940" y="0"/>
            <a:ext cx="6589058" cy="6858000"/>
          </a:xfrm>
          <a:prstGeom prst="rect">
            <a:avLst/>
          </a:prstGeom>
          <a:gradFill flip="none" rotWithShape="1">
            <a:gsLst>
              <a:gs pos="95000">
                <a:srgbClr val="D9D9D9"/>
              </a:gs>
              <a:gs pos="5500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Isosceles Triangle 6"/>
          <p:cNvSpPr/>
          <p:nvPr userDrawn="1"/>
        </p:nvSpPr>
        <p:spPr>
          <a:xfrm rot="5400000" flipH="1" flipV="1">
            <a:off x="8481170" y="814570"/>
            <a:ext cx="485682" cy="174351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03130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7" name="Freeform 6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1" name="Oval 10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5" name="Picture 14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1836151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88464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29533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9086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08211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3252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72347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825126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66201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27710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6B1FB-C2CB-48B9-8B72-5049A6A7B661}" type="datetimeFigureOut">
              <a:rPr lang="fa-IR" smtClean="0"/>
              <a:t>06/06/1443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5ED0B-7E33-4CF2-BA1C-C4C07F3C727D}" type="slidenum">
              <a:rPr lang="fa-IR" smtClean="0"/>
              <a:t>‹#›</a:t>
            </a:fld>
            <a:endParaRPr lang="fa-IR"/>
          </a:p>
        </p:txBody>
      </p:sp>
      <p:sp>
        <p:nvSpPr>
          <p:cNvPr id="7" name="Freeform 6"/>
          <p:cNvSpPr/>
          <p:nvPr userDrawn="1"/>
        </p:nvSpPr>
        <p:spPr>
          <a:xfrm rot="5400000">
            <a:off x="-2816084" y="2816080"/>
            <a:ext cx="6858001" cy="1225841"/>
          </a:xfrm>
          <a:custGeom>
            <a:avLst/>
            <a:gdLst>
              <a:gd name="connsiteX0" fmla="*/ 0 w 8507896"/>
              <a:gd name="connsiteY0" fmla="*/ 2135981 h 2135981"/>
              <a:gd name="connsiteX1" fmla="*/ 1616766 w 8507896"/>
              <a:gd name="connsiteY1" fmla="*/ 360190 h 2135981"/>
              <a:gd name="connsiteX2" fmla="*/ 3843131 w 8507896"/>
              <a:gd name="connsiteY2" fmla="*/ 2381 h 2135981"/>
              <a:gd name="connsiteX3" fmla="*/ 6122505 w 8507896"/>
              <a:gd name="connsiteY3" fmla="*/ 426451 h 2135981"/>
              <a:gd name="connsiteX4" fmla="*/ 8507896 w 8507896"/>
              <a:gd name="connsiteY4" fmla="*/ 2122729 h 2135981"/>
              <a:gd name="connsiteX0" fmla="*/ 0 w 8507896"/>
              <a:gd name="connsiteY0" fmla="*/ 2139091 h 2139091"/>
              <a:gd name="connsiteX1" fmla="*/ 1732676 w 8507896"/>
              <a:gd name="connsiteY1" fmla="*/ 620878 h 2139091"/>
              <a:gd name="connsiteX2" fmla="*/ 3843131 w 8507896"/>
              <a:gd name="connsiteY2" fmla="*/ 5491 h 2139091"/>
              <a:gd name="connsiteX3" fmla="*/ 6122505 w 8507896"/>
              <a:gd name="connsiteY3" fmla="*/ 429561 h 2139091"/>
              <a:gd name="connsiteX4" fmla="*/ 8507896 w 8507896"/>
              <a:gd name="connsiteY4" fmla="*/ 2125839 h 2139091"/>
              <a:gd name="connsiteX0" fmla="*/ 0 w 8507896"/>
              <a:gd name="connsiteY0" fmla="*/ 2141498 h 2141498"/>
              <a:gd name="connsiteX1" fmla="*/ 1732676 w 8507896"/>
              <a:gd name="connsiteY1" fmla="*/ 674800 h 2141498"/>
              <a:gd name="connsiteX2" fmla="*/ 3843131 w 8507896"/>
              <a:gd name="connsiteY2" fmla="*/ 7898 h 2141498"/>
              <a:gd name="connsiteX3" fmla="*/ 6122505 w 8507896"/>
              <a:gd name="connsiteY3" fmla="*/ 431968 h 2141498"/>
              <a:gd name="connsiteX4" fmla="*/ 8507896 w 8507896"/>
              <a:gd name="connsiteY4" fmla="*/ 2128246 h 2141498"/>
              <a:gd name="connsiteX0" fmla="*/ 0 w 8507896"/>
              <a:gd name="connsiteY0" fmla="*/ 2141498 h 2141498"/>
              <a:gd name="connsiteX1" fmla="*/ 1732676 w 8507896"/>
              <a:gd name="connsiteY1" fmla="*/ 674800 h 2141498"/>
              <a:gd name="connsiteX2" fmla="*/ 3843131 w 8507896"/>
              <a:gd name="connsiteY2" fmla="*/ 7898 h 2141498"/>
              <a:gd name="connsiteX3" fmla="*/ 6122505 w 8507896"/>
              <a:gd name="connsiteY3" fmla="*/ 431968 h 2141498"/>
              <a:gd name="connsiteX4" fmla="*/ 8507896 w 8507896"/>
              <a:gd name="connsiteY4" fmla="*/ 2128246 h 2141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07896" h="2141498">
                <a:moveTo>
                  <a:pt x="0" y="2141498"/>
                </a:moveTo>
                <a:cubicBezTo>
                  <a:pt x="488122" y="1431402"/>
                  <a:pt x="1208063" y="966006"/>
                  <a:pt x="1732676" y="674800"/>
                </a:cubicBezTo>
                <a:cubicBezTo>
                  <a:pt x="2257289" y="383594"/>
                  <a:pt x="3111493" y="48370"/>
                  <a:pt x="3843131" y="7898"/>
                </a:cubicBezTo>
                <a:cubicBezTo>
                  <a:pt x="4574769" y="-32574"/>
                  <a:pt x="5345044" y="78577"/>
                  <a:pt x="6122505" y="431968"/>
                </a:cubicBezTo>
                <a:cubicBezTo>
                  <a:pt x="6899966" y="785359"/>
                  <a:pt x="7703931" y="1456802"/>
                  <a:pt x="8507896" y="2128246"/>
                </a:cubicBezTo>
              </a:path>
            </a:pathLst>
          </a:custGeom>
          <a:noFill/>
          <a:ln w="57150">
            <a:solidFill>
              <a:srgbClr val="9FD5D1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effectLst>
                <a:glow rad="101600">
                  <a:srgbClr val="52B2AB">
                    <a:alpha val="60000"/>
                  </a:srgbClr>
                </a:glo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57"/>
          <a:stretch/>
        </p:blipFill>
        <p:spPr>
          <a:xfrm>
            <a:off x="441995" y="2135774"/>
            <a:ext cx="1194376" cy="1425184"/>
          </a:xfrm>
          <a:prstGeom prst="ellipse">
            <a:avLst/>
          </a:prstGeom>
          <a:ln w="28575">
            <a:solidFill>
              <a:srgbClr val="52B2AB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08" y="352852"/>
            <a:ext cx="1191424" cy="1336248"/>
          </a:xfrm>
          <a:prstGeom prst="ellipse">
            <a:avLst/>
          </a:prstGeom>
          <a:solidFill>
            <a:srgbClr val="FFFFFF">
              <a:shade val="85000"/>
            </a:srgbClr>
          </a:solidFill>
          <a:ln w="28575">
            <a:solidFill>
              <a:srgbClr val="52B2AB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3" name="Picture 2" descr="\\10.9.0.22\Public\یعقوبی\1396\پروژه های بندر فروردین 96\نمای بندر\DJI_0043.JPG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49" y="4250742"/>
            <a:ext cx="1441671" cy="1703980"/>
          </a:xfrm>
          <a:prstGeom prst="ellipse">
            <a:avLst/>
          </a:prstGeom>
          <a:noFill/>
          <a:ln w="38100">
            <a:solidFill>
              <a:srgbClr val="52B2AB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59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3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8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8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39.jpg"/><Relationship Id="rId4" Type="http://schemas.openxmlformats.org/officeDocument/2006/relationships/image" Target="../media/image38.jpeg"/><Relationship Id="rId9" Type="http://schemas.openxmlformats.org/officeDocument/2006/relationships/image" Target="../media/image3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 flipV="1">
            <a:off x="1194427" y="4909604"/>
            <a:ext cx="7233435" cy="83148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1"/>
            <a:endParaRPr lang="en-US" sz="2400" b="1" dirty="0">
              <a:ln/>
              <a:solidFill>
                <a:srgbClr val="22257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ranNastaliq" panose="02020505000000020003" pitchFamily="18" charset="0"/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278" y="209039"/>
            <a:ext cx="513993" cy="666235"/>
          </a:xfrm>
          <a:prstGeom prst="rect">
            <a:avLst/>
          </a:prstGeom>
          <a:effectLst>
            <a:outerShdw blurRad="50800" dist="38100" dir="2700000" algn="tl" rotWithShape="0">
              <a:schemeClr val="tx1">
                <a:alpha val="36000"/>
              </a:scheme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7865776" y="875274"/>
            <a:ext cx="10449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dirty="0">
                <a:solidFill>
                  <a:srgbClr val="00206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اداره کل </a:t>
            </a:r>
            <a:endParaRPr lang="fa-IR" dirty="0" smtClean="0">
              <a:solidFill>
                <a:srgbClr val="002060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  <a:p>
            <a:pPr algn="ctr"/>
            <a:r>
              <a:rPr lang="fa-IR" dirty="0" smtClean="0">
                <a:solidFill>
                  <a:srgbClr val="00206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بنادر </a:t>
            </a:r>
            <a:r>
              <a:rPr lang="fa-IR" dirty="0">
                <a:solidFill>
                  <a:srgbClr val="00206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و دریانوردی امیرآباد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194427" y="4909604"/>
            <a:ext cx="7233435" cy="79338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algn="ctr" rtl="1"/>
            <a:r>
              <a:rPr lang="fa-IR" sz="4000" dirty="0">
                <a:ln w="0">
                  <a:solidFill>
                    <a:srgbClr val="222576"/>
                  </a:solidFill>
                </a:ln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مقدم </a:t>
            </a:r>
            <a:r>
              <a:rPr lang="fa-IR" sz="4000" dirty="0" smtClean="0">
                <a:ln w="0">
                  <a:solidFill>
                    <a:srgbClr val="222576"/>
                  </a:solidFill>
                </a:ln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استاندار محترم  مازندران  و  هیأت   همراه  را </a:t>
            </a:r>
            <a:r>
              <a:rPr lang="fa-IR" sz="4000" dirty="0">
                <a:ln w="0">
                  <a:solidFill>
                    <a:srgbClr val="222576"/>
                  </a:solidFill>
                </a:ln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ranNastaliq" panose="02020505000000020003" pitchFamily="18" charset="0"/>
                <a:cs typeface="IranNastaliq" panose="02020505000000020003" pitchFamily="18" charset="0"/>
              </a:rPr>
              <a:t>به بندر  امیر آباد گرامی  می داریم.</a:t>
            </a:r>
            <a:endParaRPr lang="en-US" sz="4000" dirty="0">
              <a:ln w="0">
                <a:solidFill>
                  <a:srgbClr val="222576"/>
                </a:solidFill>
              </a:ln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2868" y="6439395"/>
            <a:ext cx="21373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Mitra" panose="00000400000000000000" pitchFamily="2" charset="-78"/>
              </a:rPr>
              <a:t>دی ماه 1400</a:t>
            </a:r>
            <a:endParaRPr lang="fa-IR" sz="2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745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/>
      <p:bldP spid="1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" name="Rectangle 1"/>
          <p:cNvSpPr/>
          <p:nvPr/>
        </p:nvSpPr>
        <p:spPr>
          <a:xfrm rot="1193877">
            <a:off x="-516537" y="-1099109"/>
            <a:ext cx="8789522" cy="6660175"/>
          </a:xfrm>
          <a:prstGeom prst="rect">
            <a:avLst/>
          </a:prstGeom>
          <a:solidFill>
            <a:srgbClr val="222576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6" t="7653" r="4999" b="7248"/>
          <a:stretch/>
        </p:blipFill>
        <p:spPr>
          <a:xfrm>
            <a:off x="3394071" y="2294876"/>
            <a:ext cx="2529066" cy="1783976"/>
          </a:xfrm>
        </p:spPr>
      </p:pic>
      <p:pic>
        <p:nvPicPr>
          <p:cNvPr id="8" name="Content Placeholder 5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6" t="7653" r="4999" b="7248"/>
          <a:stretch/>
        </p:blipFill>
        <p:spPr>
          <a:xfrm>
            <a:off x="3307467" y="2294876"/>
            <a:ext cx="2529066" cy="178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7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35" y="1"/>
            <a:ext cx="9144000" cy="690244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504540" y="2221370"/>
            <a:ext cx="4176924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معرفی  بندرامیرآباد</a:t>
            </a:r>
            <a:endParaRPr 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4" name="Pentagon 3"/>
          <p:cNvSpPr/>
          <p:nvPr/>
        </p:nvSpPr>
        <p:spPr>
          <a:xfrm>
            <a:off x="15335" y="2347862"/>
            <a:ext cx="1264024" cy="737616"/>
          </a:xfrm>
          <a:prstGeom prst="homePlate">
            <a:avLst/>
          </a:prstGeom>
          <a:solidFill>
            <a:srgbClr val="222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5" name="Group 4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6" name="Freeform 5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4" name="Picture 13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415342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 descr="IMG_0052"/>
          <p:cNvSpPr>
            <a:spLocks noChangeAspect="1" noChangeArrowheads="1"/>
          </p:cNvSpPr>
          <p:nvPr/>
        </p:nvSpPr>
        <p:spPr bwMode="auto">
          <a:xfrm>
            <a:off x="6206779" y="3898322"/>
            <a:ext cx="2726589" cy="2460009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12700" algn="ctr">
            <a:noFill/>
            <a:miter lim="800000"/>
            <a:headEnd/>
            <a:tailEnd/>
          </a:ln>
          <a:effectLst>
            <a:softEdge rad="63500"/>
          </a:effectLst>
        </p:spPr>
        <p:txBody>
          <a:bodyPr wrap="none" lIns="91433" tIns="45717" rIns="91433" bIns="45717" anchor="ctr"/>
          <a:lstStyle/>
          <a:p>
            <a:endParaRPr lang="fa-IR">
              <a:solidFill>
                <a:srgbClr val="800000"/>
              </a:solidFill>
              <a:cs typeface="Arial" pitchFamily="34" charset="0"/>
            </a:endParaRPr>
          </a:p>
        </p:txBody>
      </p:sp>
      <p:sp>
        <p:nvSpPr>
          <p:cNvPr id="5" name="Rectangle 4" descr="IMG_0052"/>
          <p:cNvSpPr>
            <a:spLocks noChangeArrowheads="1"/>
          </p:cNvSpPr>
          <p:nvPr/>
        </p:nvSpPr>
        <p:spPr bwMode="auto">
          <a:xfrm>
            <a:off x="3278184" y="3898322"/>
            <a:ext cx="2654343" cy="251839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t="-7994" b="-1"/>
            </a:stretch>
          </a:blipFill>
          <a:ln w="12700" algn="ctr">
            <a:noFill/>
            <a:miter lim="800000"/>
            <a:headEnd/>
            <a:tailEnd/>
          </a:ln>
          <a:effectLst>
            <a:softEdge rad="63500"/>
          </a:effectLst>
        </p:spPr>
        <p:txBody>
          <a:bodyPr wrap="none" lIns="91433" tIns="45717" rIns="91433" bIns="45717" anchor="ctr"/>
          <a:lstStyle/>
          <a:p>
            <a:endParaRPr lang="fa-IR" dirty="0">
              <a:solidFill>
                <a:srgbClr val="800000"/>
              </a:solidFill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88017" y="4546999"/>
            <a:ext cx="1770644" cy="36932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marL="285728" indent="-285728" algn="ctr" rtl="1">
              <a:buFont typeface="Arial" pitchFamily="34" charset="0"/>
              <a:buChar char="•"/>
            </a:pPr>
            <a:r>
              <a:rPr lang="fa-IR" b="1" u="sng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Titr" pitchFamily="2" charset="-78"/>
              </a:rPr>
              <a:t>سال 75</a:t>
            </a:r>
            <a:endParaRPr lang="en-US" b="1" u="sng" dirty="0">
              <a:ln w="12700">
                <a:solidFill>
                  <a:srgbClr val="C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3416" y="4570528"/>
            <a:ext cx="1770644" cy="36932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marL="285728" indent="-285728" algn="ctr" rtl="1">
              <a:buFont typeface="Arial" pitchFamily="34" charset="0"/>
              <a:buChar char="•"/>
            </a:pPr>
            <a:r>
              <a:rPr lang="fa-IR" b="1" u="sng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Titr" pitchFamily="2" charset="-78"/>
              </a:rPr>
              <a:t>سال 80</a:t>
            </a:r>
            <a:endParaRPr lang="en-US" b="1" u="sng" dirty="0">
              <a:ln w="12700">
                <a:solidFill>
                  <a:srgbClr val="C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77" y="3898322"/>
            <a:ext cx="2719940" cy="2525491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8" name="TextBox 7"/>
          <p:cNvSpPr txBox="1"/>
          <p:nvPr/>
        </p:nvSpPr>
        <p:spPr>
          <a:xfrm>
            <a:off x="538348" y="4649693"/>
            <a:ext cx="2739836" cy="473200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marL="285728" indent="-285728" algn="ct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b="1" u="sng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Titr" pitchFamily="2" charset="-78"/>
              </a:rPr>
              <a:t>سال 1400</a:t>
            </a:r>
            <a:endParaRPr lang="en-US" b="1" u="sng" dirty="0">
              <a:ln w="12700">
                <a:solidFill>
                  <a:srgbClr val="C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372049" y="255978"/>
            <a:ext cx="5248717" cy="1143000"/>
          </a:xfrm>
        </p:spPr>
        <p:txBody>
          <a:bodyPr>
            <a:noAutofit/>
          </a:bodyPr>
          <a:lstStyle/>
          <a:p>
            <a:pPr algn="r" fontAlgn="base">
              <a:spcAft>
                <a:spcPct val="0"/>
              </a:spcAft>
            </a:pPr>
            <a:r>
              <a:rPr lang="fa-I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 بندر امیرآباد در یک نگاه</a:t>
            </a:r>
            <a:endParaRPr 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95992" y="1311306"/>
            <a:ext cx="8637376" cy="3517668"/>
          </a:xfrm>
          <a:prstGeom prst="roundRect">
            <a:avLst>
              <a:gd name="adj" fmla="val 0"/>
            </a:avLst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t"/>
          <a:lstStyle/>
          <a:p>
            <a:pPr marL="373807" indent="-373807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شروع عملیات ساخت بندر :</a:t>
            </a:r>
            <a:r>
              <a:rPr lang="en-US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 </a:t>
            </a: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سال1375</a:t>
            </a:r>
          </a:p>
          <a:p>
            <a:pPr marL="373807" indent="-373807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تصویب </a:t>
            </a:r>
            <a:r>
              <a:rPr lang="fa-IR" sz="2000" b="1" dirty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به عنوان منطقه ویژه اقتصادی : سال 1376</a:t>
            </a:r>
          </a:p>
          <a:p>
            <a:pPr marL="373807" indent="-373807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بهره برداری از  بندر با  </a:t>
            </a:r>
            <a:r>
              <a:rPr lang="fa-IR" sz="2000" b="1" dirty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یک پست اسکله </a:t>
            </a: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: سال 1380</a:t>
            </a:r>
            <a:endParaRPr lang="fa-IR" sz="2000" b="1" dirty="0">
              <a:ln w="1905">
                <a:noFill/>
              </a:ln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B Mitra" panose="00000400000000000000" pitchFamily="2" charset="-78"/>
            </a:endParaRPr>
          </a:p>
          <a:p>
            <a:pPr marL="373807" indent="-373807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000" b="1" dirty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بهره برداری از  فاز دوم بندر </a:t>
            </a: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با افتتاح 6 پست اسکله حوضچه دوم : </a:t>
            </a:r>
            <a:r>
              <a:rPr lang="fa-IR" sz="2000" b="1" dirty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سال  </a:t>
            </a: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Mitra" panose="00000400000000000000" pitchFamily="2" charset="-78"/>
              </a:rPr>
              <a:t>1396</a:t>
            </a:r>
            <a:endParaRPr lang="en-US" sz="2000" b="1" dirty="0" smtClean="0">
              <a:ln w="1905">
                <a:noFill/>
              </a:ln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B Mitra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sz="2000" b="1" dirty="0">
              <a:ln w="1905">
                <a:noFill/>
              </a:ln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B Mitra" panose="00000400000000000000" pitchFamily="2" charset="-78"/>
            </a:endParaRPr>
          </a:p>
        </p:txBody>
      </p:sp>
      <p:sp>
        <p:nvSpPr>
          <p:cNvPr id="11" name="Isosceles Triangle 10"/>
          <p:cNvSpPr/>
          <p:nvPr/>
        </p:nvSpPr>
        <p:spPr>
          <a:xfrm rot="16200000">
            <a:off x="8517998" y="674486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251992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9" grpId="0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9558"/>
            <a:ext cx="9144000" cy="537774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Rounded Rectangle 13"/>
          <p:cNvSpPr/>
          <p:nvPr/>
        </p:nvSpPr>
        <p:spPr>
          <a:xfrm>
            <a:off x="72019" y="1337693"/>
            <a:ext cx="8497538" cy="4800600"/>
          </a:xfrm>
          <a:prstGeom prst="roundRect">
            <a:avLst>
              <a:gd name="adj" fmla="val 0"/>
            </a:avLst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t"/>
          <a:lstStyle/>
          <a:p>
            <a:pPr marL="373807" indent="-373807" algn="r" rtl="1">
              <a:lnSpc>
                <a:spcPct val="20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a-IR" sz="2000" dirty="0">
                <a:solidFill>
                  <a:schemeClr val="tx1"/>
                </a:solidFill>
                <a:cs typeface="B Titr" pitchFamily="2" charset="-78"/>
              </a:rPr>
              <a:t>ظرفیت عملیاتی بندر </a:t>
            </a:r>
            <a:r>
              <a:rPr lang="fa-IR" sz="2000" dirty="0" smtClean="0">
                <a:solidFill>
                  <a:schemeClr val="tx1"/>
                </a:solidFill>
                <a:cs typeface="B Titr" pitchFamily="2" charset="-78"/>
              </a:rPr>
              <a:t>:7/5 </a:t>
            </a:r>
            <a:r>
              <a:rPr lang="fa-IR" sz="2000" dirty="0">
                <a:solidFill>
                  <a:schemeClr val="tx1"/>
                </a:solidFill>
                <a:cs typeface="B Titr" pitchFamily="2" charset="-78"/>
              </a:rPr>
              <a:t>میلیون </a:t>
            </a:r>
            <a:r>
              <a:rPr lang="fa-IR" sz="2000" dirty="0" smtClean="0">
                <a:solidFill>
                  <a:schemeClr val="tx1"/>
                </a:solidFill>
                <a:cs typeface="B Titr" pitchFamily="2" charset="-78"/>
              </a:rPr>
              <a:t>تن</a:t>
            </a:r>
            <a:r>
              <a:rPr lang="en-US" sz="2000" dirty="0" smtClean="0">
                <a:solidFill>
                  <a:schemeClr val="tx1"/>
                </a:solidFill>
                <a:cs typeface="B Titr" pitchFamily="2" charset="-78"/>
              </a:rPr>
              <a:t>  </a:t>
            </a:r>
            <a:r>
              <a:rPr lang="fa-IR" sz="2000" dirty="0" smtClean="0">
                <a:solidFill>
                  <a:schemeClr val="tx1"/>
                </a:solidFill>
                <a:cs typeface="B Titr" pitchFamily="2" charset="-78"/>
              </a:rPr>
              <a:t>با </a:t>
            </a:r>
            <a:r>
              <a:rPr lang="fa-IR" sz="2000" dirty="0">
                <a:solidFill>
                  <a:schemeClr val="tx1"/>
                </a:solidFill>
                <a:cs typeface="B Titr" pitchFamily="2" charset="-78"/>
              </a:rPr>
              <a:t>15 پست اسکله </a:t>
            </a:r>
            <a:endParaRPr lang="en-US" sz="2000" dirty="0" smtClean="0">
              <a:solidFill>
                <a:schemeClr val="tx1"/>
              </a:solidFill>
              <a:cs typeface="B Titr" pitchFamily="2" charset="-78"/>
            </a:endParaRPr>
          </a:p>
          <a:p>
            <a:pPr marL="373807" indent="-373807" algn="r" rtl="1">
              <a:lnSpc>
                <a:spcPct val="20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anose="00000700000000000000" pitchFamily="2" charset="-78"/>
              </a:rPr>
              <a:t>قابلیت </a:t>
            </a:r>
            <a:r>
              <a:rPr lang="fa-IR" sz="2000" b="1" dirty="0">
                <a:ln w="1905">
                  <a:noFill/>
                </a:ln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anose="00000700000000000000" pitchFamily="2" charset="-78"/>
              </a:rPr>
              <a:t>پهلو دهی کشتی با تناژ 6500تن</a:t>
            </a:r>
          </a:p>
          <a:p>
            <a:pPr marL="373807" indent="-373807" algn="r" rtl="1">
              <a:lnSpc>
                <a:spcPct val="20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709" y="526255"/>
            <a:ext cx="8534059" cy="1230028"/>
          </a:xfrm>
        </p:spPr>
        <p:txBody>
          <a:bodyPr>
            <a:normAutofit/>
          </a:bodyPr>
          <a:lstStyle/>
          <a:p>
            <a:pPr algn="r" rtl="1"/>
            <a:r>
              <a:rPr lang="fa-I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ظرفیت  بندر امیرآباد</a:t>
            </a:r>
            <a:endParaRPr 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sp>
        <p:nvSpPr>
          <p:cNvPr id="7" name="Isosceles Triangle 6"/>
          <p:cNvSpPr/>
          <p:nvPr/>
        </p:nvSpPr>
        <p:spPr>
          <a:xfrm rot="16200000">
            <a:off x="8412582" y="882931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89910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23"/>
          <a:stretch/>
        </p:blipFill>
        <p:spPr>
          <a:xfrm>
            <a:off x="1" y="1603537"/>
            <a:ext cx="9144000" cy="5254463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0" y="1335371"/>
            <a:ext cx="9144000" cy="1310847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lnSpc>
                <a:spcPct val="200000"/>
              </a:lnSpc>
            </a:pPr>
            <a:r>
              <a:rPr lang="fa-IR" sz="1800" dirty="0">
                <a:cs typeface="B Titr" pitchFamily="2" charset="-78"/>
              </a:rPr>
              <a:t>سومین بندر به لحاظ </a:t>
            </a:r>
            <a:r>
              <a:rPr lang="fa-IR" sz="1800" dirty="0" smtClean="0">
                <a:cs typeface="B Titr" pitchFamily="2" charset="-78"/>
              </a:rPr>
              <a:t>عملیات تخلیه و بارگیری  </a:t>
            </a:r>
            <a:r>
              <a:rPr lang="fa-IR" sz="1800" dirty="0">
                <a:cs typeface="B Titr" pitchFamily="2" charset="-78"/>
              </a:rPr>
              <a:t>در کشور</a:t>
            </a:r>
            <a:endParaRPr lang="fa-IR" sz="1800" dirty="0" smtClean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800" dirty="0" smtClean="0">
                <a:cs typeface="B Titr" pitchFamily="2" charset="-78"/>
              </a:rPr>
              <a:t>بزرگترین </a:t>
            </a:r>
            <a:r>
              <a:rPr lang="fa-IR" sz="1800" dirty="0">
                <a:cs typeface="B Titr" pitchFamily="2" charset="-78"/>
              </a:rPr>
              <a:t>بندر شمال و سومین بندر به لحاظ وسعت  (به مساحت1060 هکتار)  در کشور </a:t>
            </a:r>
            <a:endParaRPr lang="fa-IR" sz="1800" dirty="0" smtClean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800" dirty="0" smtClean="0">
                <a:cs typeface="B Titr" pitchFamily="2" charset="-78"/>
              </a:rPr>
              <a:t>تنها بندر متصل به شبکه ریلی کشور</a:t>
            </a:r>
          </a:p>
          <a:p>
            <a:pPr algn="just" rtl="1">
              <a:lnSpc>
                <a:spcPct val="200000"/>
              </a:lnSpc>
            </a:pPr>
            <a:r>
              <a:rPr lang="fa-IR" sz="18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 اولین بندر نسل سومی  کشور </a:t>
            </a:r>
            <a:r>
              <a:rPr lang="fa-IR" sz="1800" dirty="0">
                <a:solidFill>
                  <a:srgbClr val="C00000"/>
                </a:solidFill>
                <a:cs typeface="B Titr" pitchFamily="2" charset="-78"/>
              </a:rPr>
              <a:t>(وجودکارخانه های </a:t>
            </a:r>
            <a:r>
              <a:rPr lang="fa-IR" sz="1800" dirty="0" smtClean="0">
                <a:solidFill>
                  <a:srgbClr val="C00000"/>
                </a:solidFill>
                <a:cs typeface="B Titr" pitchFamily="2" charset="-78"/>
              </a:rPr>
              <a:t>تولیدی متعدد با سرمایه گذاری </a:t>
            </a:r>
            <a:r>
              <a:rPr lang="fa-IR" sz="1800" dirty="0">
                <a:solidFill>
                  <a:srgbClr val="C00000"/>
                </a:solidFill>
                <a:cs typeface="B Titr" pitchFamily="2" charset="-78"/>
              </a:rPr>
              <a:t>بخش </a:t>
            </a:r>
            <a:r>
              <a:rPr lang="fa-IR" sz="1800" dirty="0" smtClean="0">
                <a:solidFill>
                  <a:srgbClr val="C00000"/>
                </a:solidFill>
                <a:cs typeface="B Titr" pitchFamily="2" charset="-78"/>
              </a:rPr>
              <a:t>خصوصی)</a:t>
            </a:r>
          </a:p>
          <a:p>
            <a:pPr algn="just" rtl="1">
              <a:lnSpc>
                <a:spcPct val="200000"/>
              </a:lnSpc>
            </a:pPr>
            <a:r>
              <a:rPr lang="fa-IR" sz="1800" dirty="0">
                <a:cs typeface="B Titr" pitchFamily="2" charset="-78"/>
              </a:rPr>
              <a:t>پایلوت غلات در شمال کشور</a:t>
            </a:r>
          </a:p>
          <a:p>
            <a:pPr algn="just" rtl="1">
              <a:lnSpc>
                <a:spcPct val="200000"/>
              </a:lnSpc>
            </a:pPr>
            <a:r>
              <a:rPr lang="fa-IR" sz="1800" dirty="0" smtClean="0">
                <a:cs typeface="B Titr" pitchFamily="2" charset="-78"/>
              </a:rPr>
              <a:t>دومین </a:t>
            </a:r>
            <a:r>
              <a:rPr lang="fa-IR" sz="1800" dirty="0">
                <a:cs typeface="B Titr" pitchFamily="2" charset="-78"/>
              </a:rPr>
              <a:t>بندر کشور در تامین کالای اساسی بعد از بندر امام خمینی (ره)</a:t>
            </a:r>
            <a:endParaRPr lang="en-US" sz="1800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1800" dirty="0" smtClean="0">
              <a:cs typeface="B Titr" pitchFamily="2" charset="-78"/>
            </a:endParaRPr>
          </a:p>
          <a:p>
            <a:pPr marL="0" indent="0" algn="just" rtl="1">
              <a:lnSpc>
                <a:spcPct val="200000"/>
              </a:lnSpc>
              <a:buNone/>
            </a:pPr>
            <a:endParaRPr lang="en-US" sz="1800" dirty="0" smtClean="0">
              <a:solidFill>
                <a:srgbClr val="C00000"/>
              </a:solidFill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1800" dirty="0">
              <a:cs typeface="B Titr" pitchFamily="2" charset="-78"/>
            </a:endParaRPr>
          </a:p>
        </p:txBody>
      </p:sp>
      <p:sp>
        <p:nvSpPr>
          <p:cNvPr id="10" name="Title 7"/>
          <p:cNvSpPr txBox="1">
            <a:spLocks/>
          </p:cNvSpPr>
          <p:nvPr/>
        </p:nvSpPr>
        <p:spPr>
          <a:xfrm>
            <a:off x="5149096" y="303550"/>
            <a:ext cx="3238387" cy="103182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200" b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معرفی  بندر امیرآباد</a:t>
            </a:r>
            <a:r>
              <a:rPr lang="fa-IR" sz="6600" b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cs typeface="IranNastaliq" pitchFamily="18" charset="0"/>
              </a:rPr>
              <a:t> </a:t>
            </a:r>
            <a:endParaRPr lang="en-US" sz="6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11" name="Isosceles Triangle 10"/>
          <p:cNvSpPr/>
          <p:nvPr/>
        </p:nvSpPr>
        <p:spPr>
          <a:xfrm rot="16200000">
            <a:off x="8517998" y="674486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181834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065301" cy="50648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74561" y="1576778"/>
            <a:ext cx="831954" cy="3000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a-IR" sz="1350" dirty="0">
                <a:solidFill>
                  <a:schemeClr val="bg1">
                    <a:lumMod val="95000"/>
                  </a:schemeClr>
                </a:solidFill>
              </a:rPr>
              <a:t>روسیه</a:t>
            </a:r>
            <a:endParaRPr lang="en-US" sz="13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20856" y="2048968"/>
            <a:ext cx="57337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350" dirty="0">
                <a:solidFill>
                  <a:schemeClr val="bg1">
                    <a:lumMod val="95000"/>
                  </a:schemeClr>
                </a:solidFill>
              </a:rPr>
              <a:t>چین</a:t>
            </a:r>
            <a:endParaRPr lang="en-US" sz="135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Oval Callout 11"/>
          <p:cNvSpPr/>
          <p:nvPr/>
        </p:nvSpPr>
        <p:spPr>
          <a:xfrm>
            <a:off x="3688192" y="2579027"/>
            <a:ext cx="684685" cy="474511"/>
          </a:xfrm>
          <a:prstGeom prst="wedgeEllipseCallout">
            <a:avLst>
              <a:gd name="adj1" fmla="val 3305"/>
              <a:gd name="adj2" fmla="val 9218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750" dirty="0">
                <a:cs typeface="B Titr" panose="00000700000000000000" pitchFamily="2" charset="-78"/>
              </a:rPr>
              <a:t>بندر امیرآباد</a:t>
            </a:r>
            <a:endParaRPr lang="en-US" sz="750" dirty="0">
              <a:cs typeface="B Titr" panose="00000700000000000000" pitchFamily="2" charset="-78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4211893" y="4122072"/>
            <a:ext cx="596327" cy="474511"/>
          </a:xfrm>
          <a:prstGeom prst="wedgeEllipseCallout">
            <a:avLst>
              <a:gd name="adj1" fmla="val -25926"/>
              <a:gd name="adj2" fmla="val 85463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750" dirty="0">
                <a:cs typeface="B Titr" panose="00000700000000000000" pitchFamily="2" charset="-78"/>
              </a:rPr>
              <a:t>بندر شهید رجایی</a:t>
            </a:r>
            <a:endParaRPr lang="en-US" sz="750" dirty="0">
              <a:cs typeface="B Titr" panose="00000700000000000000" pitchFamily="2" charset="-78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2565989" y="1510493"/>
            <a:ext cx="4529138" cy="4086225"/>
          </a:xfrm>
          <a:custGeom>
            <a:avLst/>
            <a:gdLst>
              <a:gd name="connsiteX0" fmla="*/ 0 w 6038850"/>
              <a:gd name="connsiteY0" fmla="*/ 0 h 5448300"/>
              <a:gd name="connsiteX1" fmla="*/ 1962150 w 6038850"/>
              <a:gd name="connsiteY1" fmla="*/ 2362200 h 5448300"/>
              <a:gd name="connsiteX2" fmla="*/ 2305050 w 6038850"/>
              <a:gd name="connsiteY2" fmla="*/ 4152900 h 5448300"/>
              <a:gd name="connsiteX3" fmla="*/ 6038850 w 6038850"/>
              <a:gd name="connsiteY3" fmla="*/ 5448300 h 544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8850" h="5448300">
                <a:moveTo>
                  <a:pt x="0" y="0"/>
                </a:moveTo>
                <a:cubicBezTo>
                  <a:pt x="788987" y="835025"/>
                  <a:pt x="1577975" y="1670050"/>
                  <a:pt x="1962150" y="2362200"/>
                </a:cubicBezTo>
                <a:cubicBezTo>
                  <a:pt x="2346325" y="3054350"/>
                  <a:pt x="1625600" y="3638550"/>
                  <a:pt x="2305050" y="4152900"/>
                </a:cubicBezTo>
                <a:cubicBezTo>
                  <a:pt x="2984500" y="4667250"/>
                  <a:pt x="4511675" y="5057775"/>
                  <a:pt x="6038850" y="5448300"/>
                </a:cubicBezTo>
              </a:path>
            </a:pathLst>
          </a:custGeom>
          <a:noFill/>
          <a:ln w="5715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3" name="Oval Callout 12"/>
          <p:cNvSpPr/>
          <p:nvPr/>
        </p:nvSpPr>
        <p:spPr>
          <a:xfrm>
            <a:off x="3369456" y="3843836"/>
            <a:ext cx="727087" cy="474511"/>
          </a:xfrm>
          <a:prstGeom prst="wedgeEllipseCallout">
            <a:avLst>
              <a:gd name="adj1" fmla="val 2551"/>
              <a:gd name="adj2" fmla="val 88216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750" dirty="0" smtClean="0">
                <a:cs typeface="B Titr" panose="00000700000000000000" pitchFamily="2" charset="-78"/>
              </a:rPr>
              <a:t>بندر امام خمینی ره</a:t>
            </a:r>
            <a:endParaRPr lang="en-US" sz="750" dirty="0">
              <a:cs typeface="B Titr" panose="00000700000000000000" pitchFamily="2" charset="-78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117565" y="304529"/>
            <a:ext cx="9143999" cy="1205964"/>
          </a:xfrm>
          <a:prstGeom prst="rect">
            <a:avLst/>
          </a:prstGeom>
          <a:solidFill>
            <a:schemeClr val="bg1">
              <a:lumMod val="95000"/>
              <a:alpha val="49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lnSpc>
                <a:spcPct val="200000"/>
              </a:lnSpc>
            </a:pPr>
            <a:r>
              <a:rPr lang="fa-IR" sz="1800" dirty="0" smtClean="0">
                <a:cs typeface="B Titr" pitchFamily="2" charset="-78"/>
              </a:rPr>
              <a:t>حلقه طلایی کریدور شمال- جنوب و بهترین راه دسترسی به بازارهای کشورهای حوزه </a:t>
            </a:r>
            <a:r>
              <a:rPr lang="en-US" sz="1800" dirty="0" smtClean="0">
                <a:cs typeface="B Titr" pitchFamily="2" charset="-78"/>
              </a:rPr>
              <a:t>CIS</a:t>
            </a:r>
            <a:r>
              <a:rPr lang="fa-IR" sz="1800" dirty="0" smtClean="0">
                <a:solidFill>
                  <a:srgbClr val="C00000"/>
                </a:solidFill>
                <a:cs typeface="B Titr" pitchFamily="2" charset="-78"/>
              </a:rPr>
              <a:t> (جهت </a:t>
            </a:r>
            <a:r>
              <a:rPr lang="fa-IR" sz="1800" dirty="0">
                <a:solidFill>
                  <a:srgbClr val="C00000"/>
                </a:solidFill>
                <a:cs typeface="B Titr" pitchFamily="2" charset="-78"/>
              </a:rPr>
              <a:t>ترانزیت انواع کالا ، سوخت و </a:t>
            </a:r>
            <a:r>
              <a:rPr lang="fa-IR" sz="1800" dirty="0" smtClean="0">
                <a:solidFill>
                  <a:srgbClr val="C00000"/>
                </a:solidFill>
                <a:cs typeface="B Titr" pitchFamily="2" charset="-78"/>
              </a:rPr>
              <a:t>انرژی)</a:t>
            </a:r>
            <a:endParaRPr lang="fa-IR" sz="1800" dirty="0">
              <a:solidFill>
                <a:srgbClr val="C00000"/>
              </a:solidFill>
              <a:cs typeface="B Titr" pitchFamily="2" charset="-78"/>
            </a:endParaRPr>
          </a:p>
          <a:p>
            <a:pPr marL="0" indent="0" algn="just" rtl="1">
              <a:lnSpc>
                <a:spcPct val="200000"/>
              </a:lnSpc>
              <a:buNone/>
            </a:pPr>
            <a:endParaRPr lang="en-US" sz="1800" dirty="0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24" name="Title 7"/>
          <p:cNvSpPr txBox="1">
            <a:spLocks/>
          </p:cNvSpPr>
          <p:nvPr/>
        </p:nvSpPr>
        <p:spPr>
          <a:xfrm>
            <a:off x="5817117" y="-197136"/>
            <a:ext cx="3238387" cy="1031821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معرفی  بندر امیرآباد</a:t>
            </a:r>
            <a:r>
              <a:rPr lang="fa-IR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cs typeface="IranNastaliq" pitchFamily="18" charset="0"/>
              </a:rPr>
              <a:t> </a:t>
            </a:r>
            <a:endParaRPr lang="en-US" sz="6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44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2" grpId="0" animBg="1"/>
      <p:bldP spid="13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7"/>
          <p:cNvSpPr>
            <a:spLocks noGrp="1"/>
          </p:cNvSpPr>
          <p:nvPr>
            <p:ph type="title"/>
          </p:nvPr>
        </p:nvSpPr>
        <p:spPr>
          <a:xfrm>
            <a:off x="5149096" y="303550"/>
            <a:ext cx="3238387" cy="1031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معرفی  بندر امیرآباد</a:t>
            </a:r>
            <a:r>
              <a:rPr lang="fa-IR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cs typeface="IranNastaliq" pitchFamily="18" charset="0"/>
              </a:rPr>
              <a:t> </a:t>
            </a:r>
            <a:endParaRPr lang="en-US" sz="6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pic>
        <p:nvPicPr>
          <p:cNvPr id="1027" name="Picture 3" descr="F:\daily desktop\آمار\همایش مدیران96\دریافتی\pic\فنی و نگهدار ی\تعویض بوژی\IMG_20180304_100639_8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7513" r="32655" b="2222"/>
          <a:stretch/>
        </p:blipFill>
        <p:spPr bwMode="auto">
          <a:xfrm>
            <a:off x="6481482" y="3733800"/>
            <a:ext cx="2429235" cy="2971759"/>
          </a:xfrm>
          <a:prstGeom prst="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aily desktop\آمار\همایش مدیران96\دریافتی\pic\فنی و نگهدار ی\تعویض بوژی\IMG_20180304_100644_38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09" r="17936"/>
          <a:stretch/>
        </p:blipFill>
        <p:spPr bwMode="auto">
          <a:xfrm>
            <a:off x="3425473" y="3733800"/>
            <a:ext cx="3004227" cy="2971760"/>
          </a:xfrm>
          <a:prstGeom prst="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" t="31108" b="18515"/>
          <a:stretch/>
        </p:blipFill>
        <p:spPr>
          <a:xfrm>
            <a:off x="116464" y="3733800"/>
            <a:ext cx="3257228" cy="2971760"/>
          </a:xfrm>
          <a:prstGeom prst="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57" y="1525668"/>
            <a:ext cx="8593743" cy="2286000"/>
          </a:xfrm>
          <a:gradFill>
            <a:gsLst>
              <a:gs pos="66000">
                <a:srgbClr val="FFFFFF">
                  <a:alpha val="75000"/>
                </a:srgbClr>
              </a:gs>
              <a:gs pos="49000">
                <a:schemeClr val="bg1"/>
              </a:gs>
              <a:gs pos="84000">
                <a:srgbClr val="FFFFFF">
                  <a:alpha val="7000"/>
                </a:srgbClr>
              </a:gs>
              <a:gs pos="99000">
                <a:schemeClr val="bg1">
                  <a:alpha val="41000"/>
                </a:schemeClr>
              </a:gs>
              <a:gs pos="30000">
                <a:schemeClr val="bg1">
                  <a:alpha val="25000"/>
                </a:schemeClr>
              </a:gs>
              <a:gs pos="11000">
                <a:schemeClr val="bg1">
                  <a:alpha val="0"/>
                </a:schemeClr>
              </a:gs>
            </a:gsLst>
            <a:lin ang="0" scaled="1"/>
          </a:gradFill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fa-IR" sz="20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تنها بندر شمالی متصل به شبکه ریلی و امکان برخورداری از زیر ساخت حمل و نقل چند وجهی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وجود 25 کیلومتر شبکه ریلی در داخل بندر</a:t>
            </a:r>
          </a:p>
          <a:p>
            <a:pPr algn="just">
              <a:lnSpc>
                <a:spcPct val="150000"/>
              </a:lnSpc>
            </a:pPr>
            <a:r>
              <a:rPr lang="fa-IR" sz="2000" b="1" dirty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تنها بندر دارای اسکله رو- رو ریلی </a:t>
            </a:r>
            <a:r>
              <a:rPr lang="fa-IR" sz="2000" b="1" dirty="0" smtClean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درکشور</a:t>
            </a:r>
            <a:r>
              <a:rPr lang="en-US" sz="2000" b="1" dirty="0" smtClean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 </a:t>
            </a:r>
            <a:r>
              <a:rPr lang="fa-IR" sz="2000" b="1" dirty="0" smtClean="0">
                <a:ln w="1905">
                  <a:noFill/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B Titr" pitchFamily="2" charset="-78"/>
              </a:rPr>
              <a:t>( در حال تکمیل)</a:t>
            </a:r>
            <a:endParaRPr lang="fa-IR" sz="2000" b="1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000" b="1" dirty="0">
              <a:ln w="1905">
                <a:noFill/>
              </a:ln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B Titr" pitchFamily="2" charset="-78"/>
            </a:endParaRPr>
          </a:p>
        </p:txBody>
      </p:sp>
      <p:sp>
        <p:nvSpPr>
          <p:cNvPr id="10" name="Isosceles Triangle 9"/>
          <p:cNvSpPr/>
          <p:nvPr/>
        </p:nvSpPr>
        <p:spPr>
          <a:xfrm rot="16200000">
            <a:off x="8517998" y="674486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88443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49"/>
          <a:stretch/>
        </p:blipFill>
        <p:spPr bwMode="auto">
          <a:xfrm>
            <a:off x="658906" y="4532709"/>
            <a:ext cx="2465294" cy="214556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4" descr="3"/>
          <p:cNvSpPr>
            <a:spLocks noChangeArrowheads="1"/>
          </p:cNvSpPr>
          <p:nvPr/>
        </p:nvSpPr>
        <p:spPr bwMode="auto">
          <a:xfrm>
            <a:off x="561963" y="2476500"/>
            <a:ext cx="2574019" cy="195300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lIns="91422" tIns="45711" rIns="91422" bIns="45711"/>
          <a:lstStyle/>
          <a:p>
            <a:pPr defTabSz="913948" fontAlgn="base">
              <a:spcBef>
                <a:spcPct val="0"/>
              </a:spcBef>
              <a:spcAft>
                <a:spcPct val="0"/>
              </a:spcAft>
              <a:defRPr/>
            </a:pPr>
            <a:endParaRPr lang="fa-IR" b="1">
              <a:solidFill>
                <a:prstClr val="black"/>
              </a:solidFill>
              <a:latin typeface="Tahoma" pitchFamily="34" charset="0"/>
              <a:ea typeface="Majalla U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29117" y="3130175"/>
            <a:ext cx="5181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u="sng" dirty="0">
                <a:ln w="18415" cmpd="sng">
                  <a:noFill/>
                  <a:prstDash val="solid"/>
                </a:ln>
                <a:cs typeface="B Titr" pitchFamily="2" charset="-78"/>
              </a:rPr>
              <a:t>سیلو ها:</a:t>
            </a:r>
          </a:p>
          <a:p>
            <a:pPr marL="737555" lvl="1" indent="-280355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>
                <a:ln w="18415" cmpd="sng">
                  <a:noFill/>
                  <a:prstDash val="solid"/>
                </a:ln>
                <a:cs typeface="B Titr" pitchFamily="2" charset="-78"/>
              </a:rPr>
              <a:t>    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ظرفیت نگهداری انواع غلات </a:t>
            </a:r>
            <a:r>
              <a:rPr lang="en-US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:</a:t>
            </a: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365 هزار تن در حال افزایش به 470 هزار تن</a:t>
            </a:r>
            <a:endParaRPr lang="en-US" b="1" dirty="0">
              <a:ln w="18415" cmpd="sng">
                <a:noFill/>
                <a:prstDash val="solid"/>
              </a:ln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1411" y="1088504"/>
            <a:ext cx="524930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b="1" u="sng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انبار و محوطه </a:t>
            </a:r>
          </a:p>
          <a:p>
            <a:pPr marL="737555" lvl="1" indent="-280355" algn="just" rtl="1">
              <a:lnSpc>
                <a:spcPct val="250000"/>
              </a:lnSpc>
              <a:buFont typeface="Wingdings" pitchFamily="2" charset="2"/>
              <a:buChar char="Ø"/>
            </a:pP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بارانداز و انبارهای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رو باز به مساحت 200هکتار </a:t>
            </a:r>
            <a:endParaRPr lang="en-US" b="1" dirty="0">
              <a:ln w="18415" cmpd="sng">
                <a:noFill/>
                <a:prstDash val="solid"/>
              </a:ln>
              <a:cs typeface="B Titr" pitchFamily="2" charset="-78"/>
            </a:endParaRPr>
          </a:p>
          <a:p>
            <a:pPr marL="737555" lvl="1" indent="-280355" algn="just" rtl="1">
              <a:lnSpc>
                <a:spcPct val="250000"/>
              </a:lnSpc>
              <a:buFont typeface="Wingdings" pitchFamily="2" charset="2"/>
              <a:buChar char="Ø"/>
            </a:pP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وجود انبار مسقف به مساحت </a:t>
            </a: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7.2 هکتار</a:t>
            </a:r>
          </a:p>
          <a:p>
            <a:pPr marL="280355" indent="-280355" algn="just" rtl="1">
              <a:lnSpc>
                <a:spcPct val="250000"/>
              </a:lnSpc>
              <a:buFont typeface="Wingdings" pitchFamily="2" charset="2"/>
              <a:buChar char="Ø"/>
            </a:pPr>
            <a:endParaRPr lang="fa-IR" b="1" dirty="0">
              <a:ln w="18415" cmpd="sng">
                <a:noFill/>
                <a:prstDash val="solid"/>
              </a:ln>
              <a:cs typeface="B Titr" pitchFamily="2" charset="-78"/>
            </a:endParaRP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1" t="30437" r="1102" b="321"/>
          <a:stretch/>
        </p:blipFill>
        <p:spPr bwMode="auto">
          <a:xfrm>
            <a:off x="658905" y="223335"/>
            <a:ext cx="2455957" cy="2015282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  <a:extLst/>
        </p:spPr>
      </p:pic>
      <p:sp>
        <p:nvSpPr>
          <p:cNvPr id="9" name="Title 3"/>
          <p:cNvSpPr>
            <a:spLocks noGrp="1"/>
          </p:cNvSpPr>
          <p:nvPr>
            <p:ph type="title"/>
          </p:nvPr>
        </p:nvSpPr>
        <p:spPr>
          <a:xfrm>
            <a:off x="391166" y="153387"/>
            <a:ext cx="8229600" cy="1143000"/>
          </a:xfrm>
        </p:spPr>
        <p:txBody>
          <a:bodyPr>
            <a:noAutofit/>
          </a:bodyPr>
          <a:lstStyle/>
          <a:p>
            <a:pPr algn="r" fontAlgn="base">
              <a:lnSpc>
                <a:spcPct val="150000"/>
              </a:lnSpc>
              <a:spcAft>
                <a:spcPct val="0"/>
              </a:spcAft>
              <a:defRPr/>
            </a:pPr>
            <a:r>
              <a:rPr lang="fa-IR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ظرفیت </a:t>
            </a:r>
            <a:r>
              <a:rPr lang="fa-I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پذیرش و نگهداری انواع کالا</a:t>
            </a:r>
            <a:endParaRPr 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sp>
        <p:nvSpPr>
          <p:cNvPr id="14" name="Isosceles Triangle 13"/>
          <p:cNvSpPr/>
          <p:nvPr/>
        </p:nvSpPr>
        <p:spPr>
          <a:xfrm rot="16200000">
            <a:off x="8517998" y="674486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207327" y="4696227"/>
            <a:ext cx="5786517" cy="1818527"/>
          </a:xfrm>
          <a:prstGeom prst="rect">
            <a:avLst/>
          </a:prstGeom>
        </p:spPr>
        <p:txBody>
          <a:bodyPr vert="horz" lIns="74761" tIns="37381" rIns="74761" bIns="3738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200000"/>
              </a:lnSpc>
              <a:buNone/>
            </a:pPr>
            <a:r>
              <a:rPr lang="fa-IR" sz="2000" b="1" u="sng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سردخانه و سورتینگ</a:t>
            </a:r>
          </a:p>
          <a:p>
            <a:pPr lvl="1" algn="just" rtl="1">
              <a:lnSpc>
                <a:spcPct val="200000"/>
              </a:lnSpc>
              <a:buFont typeface="Wingdings" pitchFamily="2" charset="2"/>
              <a:buChar char="Ø"/>
            </a:pPr>
            <a:r>
              <a:rPr lang="fa-IR" sz="1800" b="1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وجود </a:t>
            </a:r>
            <a:r>
              <a:rPr lang="fa-IR" sz="1800" b="1" dirty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کارخانه سورتینگ </a:t>
            </a:r>
            <a:r>
              <a:rPr lang="fa-IR" sz="1800" b="1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، </a:t>
            </a:r>
            <a:r>
              <a:rPr lang="fa-IR" sz="1800" b="1" dirty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بسته </a:t>
            </a:r>
            <a:r>
              <a:rPr lang="fa-IR" sz="1800" b="1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بندی و سردخانه </a:t>
            </a:r>
            <a:r>
              <a:rPr lang="fa-IR" sz="1800" b="1" dirty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با ظرفیت </a:t>
            </a:r>
            <a:r>
              <a:rPr lang="fa-IR" sz="1800" b="1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4500 تن </a:t>
            </a:r>
            <a:r>
              <a:rPr lang="fa-IR" sz="1800" b="1" dirty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و امکان</a:t>
            </a:r>
            <a:r>
              <a:rPr lang="en-US" sz="1800" b="1" dirty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 </a:t>
            </a:r>
            <a:r>
              <a:rPr lang="fa-IR" sz="1800" b="1" dirty="0">
                <a:ln w="18415" cmpd="sng">
                  <a:noFill/>
                  <a:prstDash val="solid"/>
                </a:ln>
                <a:solidFill>
                  <a:schemeClr val="tx1"/>
                </a:solidFill>
                <a:cs typeface="B Titr" pitchFamily="2" charset="-78"/>
              </a:rPr>
              <a:t>صادرات انواع محصولات کشاورزی</a:t>
            </a:r>
          </a:p>
        </p:txBody>
      </p:sp>
    </p:spTree>
    <p:extLst>
      <p:ext uri="{BB962C8B-B14F-4D97-AF65-F5344CB8AC3E}">
        <p14:creationId xmlns:p14="http://schemas.microsoft.com/office/powerpoint/2010/main" val="174656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/>
      <p:bldP spid="7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7272" y="1505014"/>
            <a:ext cx="5256728" cy="5352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" y="990650"/>
            <a:ext cx="3831063" cy="3079961"/>
          </a:xfrm>
          <a:prstGeom prst="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" y="4181507"/>
            <a:ext cx="3727708" cy="2513804"/>
          </a:xfrm>
          <a:prstGeom prst="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</p:pic>
      <p:sp>
        <p:nvSpPr>
          <p:cNvPr id="3" name="Rectangle 2"/>
          <p:cNvSpPr/>
          <p:nvPr/>
        </p:nvSpPr>
        <p:spPr>
          <a:xfrm>
            <a:off x="3792888" y="1936934"/>
            <a:ext cx="4999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u="sng" dirty="0">
                <a:ln w="18415" cmpd="sng">
                  <a:noFill/>
                  <a:prstDash val="solid"/>
                </a:ln>
                <a:cs typeface="B Titr" pitchFamily="2" charset="-78"/>
              </a:rPr>
              <a:t>مخازن نگهداری روغن خوراکی :</a:t>
            </a:r>
          </a:p>
          <a:p>
            <a:pPr marL="737555" lvl="1" indent="-280355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>
                <a:ln w="18415" cmpd="sng">
                  <a:noFill/>
                  <a:prstDash val="solid"/>
                </a:ln>
                <a:cs typeface="B Titr" pitchFamily="2" charset="-78"/>
              </a:rPr>
              <a:t>    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ظرفیت  نگهداری روغن خوراکی: </a:t>
            </a: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 17500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تن </a:t>
            </a:r>
          </a:p>
          <a:p>
            <a:pPr marL="737555" lvl="1" indent="-280355" algn="just" rtl="1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b="1" dirty="0">
                <a:ln w="18415" cmpd="sng">
                  <a:noFill/>
                  <a:prstDash val="solid"/>
                </a:ln>
                <a:solidFill>
                  <a:srgbClr val="C00000"/>
                </a:solidFill>
                <a:cs typeface="B Titr" pitchFamily="2" charset="-78"/>
              </a:rPr>
              <a:t>    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ظرفیت نهایی :  </a:t>
            </a: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60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هزار تن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80561" y="4358856"/>
            <a:ext cx="50270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u="sng" dirty="0">
                <a:ln w="18415" cmpd="sng">
                  <a:noFill/>
                  <a:prstDash val="solid"/>
                </a:ln>
                <a:cs typeface="B Titr" pitchFamily="2" charset="-78"/>
              </a:rPr>
              <a:t>مخازن نگهداری مواد و فرآورده های نفتی : </a:t>
            </a:r>
          </a:p>
          <a:p>
            <a:pPr marL="737555" lvl="1" indent="-280355" algn="just" rtl="1">
              <a:lnSpc>
                <a:spcPct val="200000"/>
              </a:lnSpc>
              <a:buFont typeface="Wingdings" pitchFamily="2" charset="2"/>
              <a:buChar char="Ø"/>
            </a:pP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ظرفیت نگهداری مواد نفتی </a:t>
            </a: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:52 هزار تن</a:t>
            </a:r>
            <a:r>
              <a:rPr lang="en-US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 </a:t>
            </a:r>
            <a:r>
              <a:rPr lang="en-US" b="1" dirty="0" smtClean="0">
                <a:ln w="18415" cmpd="sng">
                  <a:noFill/>
                  <a:prstDash val="solid"/>
                </a:ln>
                <a:solidFill>
                  <a:srgbClr val="00B050"/>
                </a:solidFill>
                <a:cs typeface="B Titr" pitchFamily="2" charset="-78"/>
              </a:rPr>
              <a:t> </a:t>
            </a:r>
            <a:endParaRPr lang="fa-IR" b="1" dirty="0" smtClean="0">
              <a:ln w="18415" cmpd="sng">
                <a:noFill/>
                <a:prstDash val="solid"/>
              </a:ln>
              <a:solidFill>
                <a:srgbClr val="00B050"/>
              </a:solidFill>
              <a:cs typeface="B Titr" pitchFamily="2" charset="-78"/>
            </a:endParaRPr>
          </a:p>
        </p:txBody>
      </p:sp>
      <p:sp>
        <p:nvSpPr>
          <p:cNvPr id="13" name="Title 3"/>
          <p:cNvSpPr txBox="1">
            <a:spLocks/>
          </p:cNvSpPr>
          <p:nvPr/>
        </p:nvSpPr>
        <p:spPr>
          <a:xfrm>
            <a:off x="285750" y="3618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base">
              <a:lnSpc>
                <a:spcPct val="150000"/>
              </a:lnSpc>
              <a:spcAft>
                <a:spcPct val="0"/>
              </a:spcAft>
              <a:defRPr/>
            </a:pPr>
            <a:r>
              <a:rPr lang="fa-IR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ظرفیت پذیرش و نگهداری انواع کالا</a:t>
            </a:r>
            <a:endParaRPr 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sp>
        <p:nvSpPr>
          <p:cNvPr id="14" name="Isosceles Triangle 13"/>
          <p:cNvSpPr/>
          <p:nvPr/>
        </p:nvSpPr>
        <p:spPr>
          <a:xfrm rot="16200000">
            <a:off x="8412582" y="882931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76325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7"/>
          <p:cNvSpPr>
            <a:spLocks noGrp="1"/>
          </p:cNvSpPr>
          <p:nvPr>
            <p:ph type="title"/>
          </p:nvPr>
        </p:nvSpPr>
        <p:spPr>
          <a:xfrm>
            <a:off x="4063863" y="545539"/>
            <a:ext cx="4323620" cy="5478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تجهیزات استراتژیک دریایی :</a:t>
            </a:r>
            <a:endParaRPr lang="en-US" sz="6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076445"/>
              </p:ext>
            </p:extLst>
          </p:nvPr>
        </p:nvGraphicFramePr>
        <p:xfrm>
          <a:off x="2522528" y="1644397"/>
          <a:ext cx="5147330" cy="31750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1306285">
                  <a:extLst>
                    <a:ext uri="{9D8B030D-6E8A-4147-A177-3AD203B41FA5}">
                      <a16:colId xmlns:a16="http://schemas.microsoft.com/office/drawing/2014/main" val="3183386709"/>
                    </a:ext>
                  </a:extLst>
                </a:gridCol>
                <a:gridCol w="2905924">
                  <a:extLst>
                    <a:ext uri="{9D8B030D-6E8A-4147-A177-3AD203B41FA5}">
                      <a16:colId xmlns:a16="http://schemas.microsoft.com/office/drawing/2014/main" val="487230260"/>
                    </a:ext>
                  </a:extLst>
                </a:gridCol>
                <a:gridCol w="935121">
                  <a:extLst>
                    <a:ext uri="{9D8B030D-6E8A-4147-A177-3AD203B41FA5}">
                      <a16:colId xmlns:a16="http://schemas.microsoft.com/office/drawing/2014/main" val="297788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kern="1200" dirty="0" smtClean="0">
                          <a:cs typeface="B Mitra" panose="00000400000000000000" pitchFamily="2" charset="-78"/>
                        </a:rPr>
                        <a:t>تعداد</a:t>
                      </a:r>
                    </a:p>
                    <a:p>
                      <a:pPr algn="ctr"/>
                      <a:r>
                        <a:rPr lang="fa-IR" sz="1600" b="1" kern="1200" dirty="0" smtClean="0">
                          <a:cs typeface="B Mitra" panose="00000400000000000000" pitchFamily="2" charset="-78"/>
                        </a:rPr>
                        <a:t>(فروند)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kern="1200" dirty="0" smtClean="0">
                          <a:cs typeface="B Mitra" panose="00000400000000000000" pitchFamily="2" charset="-78"/>
                        </a:rPr>
                        <a:t>نوع تجهیز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kern="1200" dirty="0" smtClean="0">
                          <a:cs typeface="B Mitra" panose="00000400000000000000" pitchFamily="2" charset="-78"/>
                        </a:rPr>
                        <a:t>ردیف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424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5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smtClean="0">
                          <a:cs typeface="B Mitra" panose="00000400000000000000" pitchFamily="2" charset="-78"/>
                        </a:rPr>
                        <a:t>یدک کش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264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لایروب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2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7722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2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راهنمابر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3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2899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شناورجستجو و نجات دریایی(</a:t>
                      </a:r>
                      <a:r>
                        <a:rPr lang="en-US" sz="1600" b="1" dirty="0" smtClean="0">
                          <a:cs typeface="B Mitra" panose="00000400000000000000" pitchFamily="2" charset="-78"/>
                        </a:rPr>
                        <a:t>SAR</a:t>
                      </a:r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 )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4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274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بارج جمع آوری آلودگی نفتی در دریا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5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190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قایق آبنگار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6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3112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2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قایق گشت نظارت</a:t>
                      </a:r>
                      <a:r>
                        <a:rPr lang="fa-IR" sz="1600" b="1" baseline="0" dirty="0" smtClean="0">
                          <a:cs typeface="B Mitra" panose="00000400000000000000" pitchFamily="2" charset="-78"/>
                        </a:rPr>
                        <a:t> بر سواحل 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600" b="1" dirty="0" smtClean="0">
                          <a:cs typeface="B Mitra" panose="00000400000000000000" pitchFamily="2" charset="-78"/>
                        </a:rPr>
                        <a:t>7</a:t>
                      </a:r>
                      <a:endParaRPr lang="en-US" sz="1600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062047"/>
                  </a:ext>
                </a:extLst>
              </a:tr>
            </a:tbl>
          </a:graphicData>
        </a:graphic>
      </p:graphicFrame>
      <p:sp>
        <p:nvSpPr>
          <p:cNvPr id="10" name="Isosceles Triangle 9"/>
          <p:cNvSpPr/>
          <p:nvPr/>
        </p:nvSpPr>
        <p:spPr>
          <a:xfrm rot="16200000">
            <a:off x="8517998" y="674486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4" name="Rectangle 3"/>
          <p:cNvSpPr/>
          <p:nvPr/>
        </p:nvSpPr>
        <p:spPr>
          <a:xfrm>
            <a:off x="4636266" y="1221321"/>
            <a:ext cx="3058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cs typeface="B Mitra" panose="00000400000000000000" pitchFamily="2" charset="-78"/>
              </a:rPr>
              <a:t>لیست تجهیزات  استراتژیک دریایی  </a:t>
            </a:r>
            <a:endParaRPr lang="en-US" dirty="0"/>
          </a:p>
        </p:txBody>
      </p:sp>
      <p:pic>
        <p:nvPicPr>
          <p:cNvPr id="6" name="Content Placeholder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93"/>
          <a:stretch/>
        </p:blipFill>
        <p:spPr>
          <a:xfrm>
            <a:off x="6188800" y="5316669"/>
            <a:ext cx="1783016" cy="1576728"/>
          </a:xfrm>
          <a:prstGeom prst="round2Diag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7" name="Content Placeholder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451" y="5265004"/>
            <a:ext cx="1914904" cy="1592995"/>
          </a:xfrm>
          <a:prstGeom prst="round2DiagRect">
            <a:avLst>
              <a:gd name="adj1" fmla="val 27678"/>
              <a:gd name="adj2" fmla="val 0"/>
            </a:avLst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69"/>
          <a:stretch/>
        </p:blipFill>
        <p:spPr>
          <a:xfrm>
            <a:off x="4033397" y="5316669"/>
            <a:ext cx="1734495" cy="1541331"/>
          </a:xfrm>
          <a:prstGeom prst="round2Diag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14" y="4129179"/>
            <a:ext cx="1917165" cy="1821578"/>
          </a:xfrm>
          <a:prstGeom prst="ellipse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34446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7"/>
          <p:cNvSpPr>
            <a:spLocks noGrp="1"/>
          </p:cNvSpPr>
          <p:nvPr>
            <p:ph type="title"/>
          </p:nvPr>
        </p:nvSpPr>
        <p:spPr>
          <a:xfrm>
            <a:off x="4176074" y="545539"/>
            <a:ext cx="4211409" cy="5478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تجهیزات استراتژیک بندری :</a:t>
            </a:r>
            <a:endParaRPr lang="en-US" sz="6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2319740"/>
              </p:ext>
            </p:extLst>
          </p:nvPr>
        </p:nvGraphicFramePr>
        <p:xfrm>
          <a:off x="2354952" y="1489296"/>
          <a:ext cx="4984290" cy="24942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928502">
                  <a:extLst>
                    <a:ext uri="{9D8B030D-6E8A-4147-A177-3AD203B41FA5}">
                      <a16:colId xmlns:a16="http://schemas.microsoft.com/office/drawing/2014/main" val="3183386709"/>
                    </a:ext>
                  </a:extLst>
                </a:gridCol>
                <a:gridCol w="3342626">
                  <a:extLst>
                    <a:ext uri="{9D8B030D-6E8A-4147-A177-3AD203B41FA5}">
                      <a16:colId xmlns:a16="http://schemas.microsoft.com/office/drawing/2014/main" val="487230260"/>
                    </a:ext>
                  </a:extLst>
                </a:gridCol>
                <a:gridCol w="713162">
                  <a:extLst>
                    <a:ext uri="{9D8B030D-6E8A-4147-A177-3AD203B41FA5}">
                      <a16:colId xmlns:a16="http://schemas.microsoft.com/office/drawing/2014/main" val="297788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تعداد</a:t>
                      </a:r>
                    </a:p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(دستگاه)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نوع تجهیز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ردیف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424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2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گنتری کرین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264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14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جرثقیل های محوطه ای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2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274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7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smtClean="0">
                          <a:cs typeface="B Mitra" panose="00000400000000000000" pitchFamily="2" charset="-78"/>
                        </a:rPr>
                        <a:t>جرثقیل 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3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5744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13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مکنده غلات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4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190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1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ریچ استاکر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1" dirty="0" smtClean="0">
                          <a:cs typeface="B Mitra" panose="00000400000000000000" pitchFamily="2" charset="-78"/>
                        </a:rPr>
                        <a:t>5</a:t>
                      </a:r>
                      <a:endParaRPr lang="en-US" b="1" dirty="0">
                        <a:cs typeface="B Mitr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3112565"/>
                  </a:ext>
                </a:extLst>
              </a:tr>
            </a:tbl>
          </a:graphicData>
        </a:graphic>
      </p:graphicFrame>
      <p:sp>
        <p:nvSpPr>
          <p:cNvPr id="10" name="Isosceles Triangle 9"/>
          <p:cNvSpPr/>
          <p:nvPr/>
        </p:nvSpPr>
        <p:spPr>
          <a:xfrm rot="16200000">
            <a:off x="8517998" y="674486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5" name="Rectangle 4"/>
          <p:cNvSpPr/>
          <p:nvPr/>
        </p:nvSpPr>
        <p:spPr>
          <a:xfrm>
            <a:off x="3761247" y="1014451"/>
            <a:ext cx="30107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cs typeface="B Mitra" panose="00000400000000000000" pitchFamily="2" charset="-78"/>
              </a:rPr>
              <a:t>لیست تجهیزات  استراتژیک بندری  </a:t>
            </a:r>
            <a:endParaRPr lang="en-US" dirty="0"/>
          </a:p>
        </p:txBody>
      </p:sp>
      <p:pic>
        <p:nvPicPr>
          <p:cNvPr id="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91534" y="4139668"/>
            <a:ext cx="1941630" cy="2413532"/>
          </a:xfrm>
          <a:prstGeom prst="round2Diag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  <a:extLst/>
        </p:spPr>
      </p:pic>
      <p:pic>
        <p:nvPicPr>
          <p:cNvPr id="7" name="Picture 2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88806" y="4139669"/>
            <a:ext cx="2094030" cy="2413531"/>
          </a:xfrm>
          <a:prstGeom prst="round2Diag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8" name="Picture 2"/>
          <p:cNvPicPr preferRelativeResize="0"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421" y="1877957"/>
            <a:ext cx="1791064" cy="1865798"/>
          </a:xfrm>
          <a:prstGeom prst="ellipse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9" name="Picture 2"/>
          <p:cNvPicPr preferRelativeResize="0"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097" y="4139667"/>
            <a:ext cx="2107885" cy="2413533"/>
          </a:xfrm>
          <a:prstGeom prst="round2Diag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  <p:pic>
        <p:nvPicPr>
          <p:cNvPr id="13" name="Picture 2"/>
          <p:cNvPicPr preferRelativeResize="0"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4"/>
          <a:stretch/>
        </p:blipFill>
        <p:spPr bwMode="auto">
          <a:xfrm>
            <a:off x="111420" y="4139670"/>
            <a:ext cx="2326979" cy="2413530"/>
          </a:xfrm>
          <a:prstGeom prst="round2DiagRect">
            <a:avLst/>
          </a:prstGeom>
          <a:ln>
            <a:solidFill>
              <a:schemeClr val="bg1">
                <a:lumMod val="75000"/>
              </a:schemeClr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95339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667406"/>
            <a:ext cx="9170895" cy="619059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43421" y="2403021"/>
            <a:ext cx="3806231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فعالیت های برجسته بندر</a:t>
            </a:r>
            <a:endParaRPr 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0" y="2485737"/>
            <a:ext cx="1264024" cy="737616"/>
          </a:xfrm>
          <a:prstGeom prst="homePlate">
            <a:avLst/>
          </a:prstGeom>
          <a:solidFill>
            <a:srgbClr val="222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5" name="Group 4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6" name="Freeform 5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4" name="Picture 13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384124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0208" y="261135"/>
            <a:ext cx="744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spcBef>
                <a:spcPct val="0"/>
              </a:spcBef>
            </a:pPr>
            <a:r>
              <a:rPr lang="fa-IR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  <a:ea typeface="+mj-ea"/>
                <a:cs typeface="B Titr" pitchFamily="2" charset="-78"/>
              </a:rPr>
              <a:t>فعالیت ها و دستاورد های بندر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j-lt"/>
              <a:ea typeface="+mj-ea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13164" y="661098"/>
            <a:ext cx="7481454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ارتقاء ساختار سطح تشکیلاتی بندر به اداره کل 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کسب رتبه برتر </a:t>
            </a:r>
            <a:r>
              <a:rPr lang="fa-IR" sz="1400" dirty="0" smtClean="0">
                <a:cs typeface="2  Titr" panose="00000700000000000000" pitchFamily="2" charset="-78"/>
              </a:rPr>
              <a:t>ارزیابی </a:t>
            </a:r>
            <a:r>
              <a:rPr lang="fa-IR" sz="1400" dirty="0">
                <a:cs typeface="2  Titr" panose="00000700000000000000" pitchFamily="2" charset="-78"/>
              </a:rPr>
              <a:t>عملکرد جشنواره شهید رجایی برای  دو سال متوالی در بین دستگاه های اجرایی استان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کسب جایزه  ملی تعالی نگهداری تجهیزات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جذب 400% سرمایه گذاری بخش خصوصی در بندر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رشد 200% جذب اعتبارات سازمانی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پیشرفت فیزیکی 75% پروژه اسکله رو – رو ریلی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cs typeface="2  Titr" panose="00000700000000000000" pitchFamily="2" charset="-78"/>
              </a:rPr>
              <a:t>تعیین تکلیف قراردادهای معوقه (ساختمان های خدماتی،آرد جویبار و </a:t>
            </a:r>
            <a:r>
              <a:rPr lang="fa-IR" sz="1400" dirty="0" smtClean="0">
                <a:cs typeface="2  Titr" panose="00000700000000000000" pitchFamily="2" charset="-78"/>
              </a:rPr>
              <a:t>...)</a:t>
            </a:r>
          </a:p>
          <a:p>
            <a:pPr marL="285750" indent="-285750" algn="r" rtl="1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400" dirty="0" smtClean="0">
                <a:cs typeface="2  Titr" panose="00000700000000000000" pitchFamily="2" charset="-78"/>
              </a:rPr>
              <a:t>اخذ تصویبیه و ابلاغ طرح جامع بندر امیرآباد</a:t>
            </a:r>
            <a:endParaRPr lang="fa-IR" sz="1400" dirty="0">
              <a:cs typeface="2  Titr" panose="00000700000000000000" pitchFamily="2" charset="-78"/>
            </a:endParaRPr>
          </a:p>
          <a:p>
            <a:pPr algn="r" rtl="1">
              <a:lnSpc>
                <a:spcPct val="300000"/>
              </a:lnSpc>
            </a:pPr>
            <a:endParaRPr lang="fa-IR" sz="1600" dirty="0" smtClean="0">
              <a:solidFill>
                <a:schemeClr val="accent6">
                  <a:lumMod val="50000"/>
                </a:schemeClr>
              </a:solidFill>
              <a:cs typeface="2  Titr" panose="00000700000000000000" pitchFamily="2" charset="-78"/>
            </a:endParaRPr>
          </a:p>
        </p:txBody>
      </p:sp>
      <p:sp>
        <p:nvSpPr>
          <p:cNvPr id="7" name="Isosceles Triangle 6"/>
          <p:cNvSpPr/>
          <p:nvPr/>
        </p:nvSpPr>
        <p:spPr>
          <a:xfrm rot="16200000">
            <a:off x="8567584" y="419688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73889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667406"/>
            <a:ext cx="9170895" cy="619059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43422" y="2403021"/>
            <a:ext cx="3014613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آمارعملیات بندر</a:t>
            </a:r>
            <a:endParaRPr 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0" y="2485737"/>
            <a:ext cx="1264024" cy="737616"/>
          </a:xfrm>
          <a:prstGeom prst="homePlate">
            <a:avLst/>
          </a:prstGeom>
          <a:solidFill>
            <a:srgbClr val="222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5" name="Group 4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6" name="Freeform 5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4" name="Picture 13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78373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91178" y="309770"/>
            <a:ext cx="8330407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عملکرد </a:t>
            </a:r>
            <a:r>
              <a:rPr lang="fa-I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تخلیه و بارگیری </a:t>
            </a:r>
            <a:r>
              <a:rPr lang="fa-I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بنادر تحت پوشش اداره کل</a:t>
            </a:r>
            <a:endParaRPr lang="en-US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6" name="Isosceles Triangle 5"/>
          <p:cNvSpPr/>
          <p:nvPr/>
        </p:nvSpPr>
        <p:spPr>
          <a:xfrm rot="16200000">
            <a:off x="8587379" y="604417"/>
            <a:ext cx="602448" cy="334035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sp>
        <p:nvSpPr>
          <p:cNvPr id="5" name="Rectangle 4"/>
          <p:cNvSpPr/>
          <p:nvPr/>
        </p:nvSpPr>
        <p:spPr>
          <a:xfrm>
            <a:off x="1351453" y="1105550"/>
            <a:ext cx="71163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رشد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17 </a:t>
            </a:r>
            <a:r>
              <a:rPr lang="ar-SA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درصدی عملیات تخلیه و بارگیری بن</a:t>
            </a:r>
            <a:r>
              <a:rPr lang="fa-IR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</a:t>
            </a:r>
            <a:r>
              <a:rPr lang="ar-SA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امیرآباد در </a:t>
            </a: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نه </a:t>
            </a:r>
            <a:r>
              <a:rPr lang="ar-S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ماهه سال </a:t>
            </a:r>
            <a:r>
              <a:rPr lang="ar-SA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جاری</a:t>
            </a:r>
            <a:endParaRPr lang="fa-IR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B Mitra" panose="00000400000000000000" pitchFamily="2" charset="-78"/>
            </a:endParaRPr>
          </a:p>
          <a:p>
            <a:pPr marL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رشد 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1327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درصدی </a:t>
            </a:r>
            <a:r>
              <a:rPr lang="ar-SA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عملیات تخلیه و 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بارگیری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 پایانه نفتی 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 </a:t>
            </a: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نه ماهه </a:t>
            </a:r>
            <a:r>
              <a:rPr lang="ar-S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سال </a:t>
            </a:r>
            <a:r>
              <a:rPr lang="ar-SA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جاری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B Mitra" panose="00000400000000000000" pitchFamily="2" charset="-78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456622861"/>
              </p:ext>
            </p:extLst>
          </p:nvPr>
        </p:nvGraphicFramePr>
        <p:xfrm>
          <a:off x="1525737" y="2677097"/>
          <a:ext cx="6767788" cy="3786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Up Arrow 7"/>
          <p:cNvSpPr/>
          <p:nvPr/>
        </p:nvSpPr>
        <p:spPr>
          <a:xfrm>
            <a:off x="3395094" y="2775572"/>
            <a:ext cx="1340253" cy="385997"/>
          </a:xfrm>
          <a:prstGeom prst="upArrow">
            <a:avLst>
              <a:gd name="adj1" fmla="val 63636"/>
              <a:gd name="adj2" fmla="val 4798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rtl="1"/>
            <a:r>
              <a:rPr lang="fa-IR" sz="1200" dirty="0" smtClean="0">
                <a:solidFill>
                  <a:schemeClr val="tx1"/>
                </a:solidFill>
                <a:cs typeface="B Titr" panose="00000700000000000000" pitchFamily="2" charset="-78"/>
              </a:rPr>
              <a:t>17%+</a:t>
            </a:r>
            <a:endParaRPr lang="fa-IR" sz="1200" dirty="0">
              <a:solidFill>
                <a:schemeClr val="tx1"/>
              </a:solidFill>
              <a:cs typeface="B Titr" panose="00000700000000000000" pitchFamily="2" charset="-78"/>
            </a:endParaRPr>
          </a:p>
          <a:p>
            <a:pPr algn="ctr"/>
            <a:endParaRPr lang="fa-IR" sz="1013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9" name="Up Arrow 8"/>
          <p:cNvSpPr/>
          <p:nvPr/>
        </p:nvSpPr>
        <p:spPr>
          <a:xfrm>
            <a:off x="5816836" y="4109531"/>
            <a:ext cx="1209492" cy="460948"/>
          </a:xfrm>
          <a:prstGeom prst="upArrow">
            <a:avLst>
              <a:gd name="adj1" fmla="val 63636"/>
              <a:gd name="adj2" fmla="val 4798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 rtl="1"/>
            <a:r>
              <a:rPr lang="fa-IR" sz="1200" dirty="0" smtClean="0">
                <a:solidFill>
                  <a:schemeClr val="tx1"/>
                </a:solidFill>
                <a:cs typeface="B Titr" panose="00000700000000000000" pitchFamily="2" charset="-78"/>
              </a:rPr>
              <a:t>1327%+</a:t>
            </a:r>
            <a:endParaRPr lang="fa-IR" sz="1200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745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371083717"/>
              </p:ext>
            </p:extLst>
          </p:nvPr>
        </p:nvGraphicFramePr>
        <p:xfrm>
          <a:off x="1513490" y="2695903"/>
          <a:ext cx="7031420" cy="3294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Rectangle 11"/>
          <p:cNvSpPr/>
          <p:nvPr/>
        </p:nvSpPr>
        <p:spPr>
          <a:xfrm>
            <a:off x="2500333" y="332380"/>
            <a:ext cx="5935845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گزارش عملیاتی </a:t>
            </a:r>
            <a:r>
              <a:rPr lang="fa-IR" sz="2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نه ماهه سالجاری</a:t>
            </a:r>
            <a:endParaRPr lang="en-US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6" name="Isosceles Triangle 5"/>
          <p:cNvSpPr/>
          <p:nvPr/>
        </p:nvSpPr>
        <p:spPr>
          <a:xfrm rot="16200000">
            <a:off x="8359102" y="605879"/>
            <a:ext cx="371615" cy="217463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sp>
        <p:nvSpPr>
          <p:cNvPr id="7" name="Up Arrow 6"/>
          <p:cNvSpPr/>
          <p:nvPr/>
        </p:nvSpPr>
        <p:spPr>
          <a:xfrm>
            <a:off x="4756114" y="2695903"/>
            <a:ext cx="1116936" cy="447948"/>
          </a:xfrm>
          <a:prstGeom prst="upArrow">
            <a:avLst>
              <a:gd name="adj1" fmla="val 63636"/>
              <a:gd name="adj2" fmla="val 4798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rtl="1"/>
            <a:r>
              <a:rPr lang="fa-IR" sz="1200" dirty="0" smtClean="0">
                <a:solidFill>
                  <a:schemeClr val="tx1"/>
                </a:solidFill>
                <a:cs typeface="B Titr" panose="00000700000000000000" pitchFamily="2" charset="-78"/>
              </a:rPr>
              <a:t>41%+</a:t>
            </a:r>
            <a:endParaRPr lang="fa-IR" sz="1200" dirty="0">
              <a:solidFill>
                <a:schemeClr val="tx1"/>
              </a:solidFill>
              <a:cs typeface="B Titr" panose="00000700000000000000" pitchFamily="2" charset="-78"/>
            </a:endParaRPr>
          </a:p>
          <a:p>
            <a:endParaRPr lang="fa-IR" sz="1013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5523" y="1071044"/>
            <a:ext cx="6678118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 algn="r" rtl="1">
              <a:lnSpc>
                <a:spcPct val="200000"/>
              </a:lnSpc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fa-IR" b="1" dirty="0">
                <a:cs typeface="B Titr" pitchFamily="2" charset="-78"/>
              </a:rPr>
              <a:t>تخلیه و </a:t>
            </a:r>
            <a:r>
              <a:rPr lang="fa-IR" b="1" dirty="0" smtClean="0">
                <a:cs typeface="B Titr" pitchFamily="2" charset="-78"/>
              </a:rPr>
              <a:t>بارگیری در  بنادر تحت پوشش  اداره کل </a:t>
            </a:r>
          </a:p>
          <a:p>
            <a:pPr algn="ctr" rtl="1">
              <a:lnSpc>
                <a:spcPct val="200000"/>
              </a:lnSpc>
              <a:buClr>
                <a:schemeClr val="tx1"/>
              </a:buClr>
            </a:pPr>
            <a:r>
              <a:rPr lang="fa-IR" b="1" dirty="0" smtClean="0">
                <a:solidFill>
                  <a:srgbClr val="C00000"/>
                </a:solidFill>
                <a:cs typeface="B Titr" pitchFamily="2" charset="-78"/>
              </a:rPr>
              <a:t>(رشد41  </a:t>
            </a:r>
            <a:r>
              <a:rPr lang="fa-IR" b="1" dirty="0">
                <a:solidFill>
                  <a:srgbClr val="C00000"/>
                </a:solidFill>
                <a:cs typeface="B Titr" pitchFamily="2" charset="-78"/>
              </a:rPr>
              <a:t>درصدی تخلیه و بارگیری  نسبت به مدت مشابه سال قبل)</a:t>
            </a:r>
            <a:endParaRPr lang="en-US" b="1" dirty="0">
              <a:solidFill>
                <a:srgbClr val="C0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441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413164" y="611497"/>
            <a:ext cx="7027451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سهم بنادر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اداره کل بنادر و دریانوردی امیرآباد از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تخلیه و بارگیری بنادر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شمالی </a:t>
            </a:r>
            <a:endParaRPr lang="en-US" sz="2400" b="1" dirty="0">
              <a:ln/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sp>
        <p:nvSpPr>
          <p:cNvPr id="6" name="Isosceles Triangle 5"/>
          <p:cNvSpPr/>
          <p:nvPr/>
        </p:nvSpPr>
        <p:spPr>
          <a:xfrm rot="16200000">
            <a:off x="8391532" y="683664"/>
            <a:ext cx="484747" cy="38658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sp>
        <p:nvSpPr>
          <p:cNvPr id="3" name="Rectangle 2"/>
          <p:cNvSpPr/>
          <p:nvPr/>
        </p:nvSpPr>
        <p:spPr>
          <a:xfrm>
            <a:off x="1403112" y="2061973"/>
            <a:ext cx="72307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r" rtl="1">
              <a:buFont typeface="Wingdings" panose="05000000000000000000" pitchFamily="2" charset="2"/>
              <a:buChar char="q"/>
            </a:pP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سهم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56 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درصدی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 بنادر امیرآباد و پایانه نفتی  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 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تخلیه و بارگیری 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 بین بنادر شمالی </a:t>
            </a:r>
            <a:r>
              <a:rPr lang="fa-IR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طی نه ماهه </a:t>
            </a:r>
            <a:r>
              <a:rPr lang="ar-SA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سالجاری</a:t>
            </a:r>
            <a:endParaRPr lang="fa-IR" b="1" dirty="0">
              <a:latin typeface="Calibri" panose="020F0502020204030204" pitchFamily="34" charset="0"/>
              <a:ea typeface="Calibri" panose="020F0502020204030204" pitchFamily="34" charset="0"/>
              <a:cs typeface="B Mitra" panose="00000400000000000000" pitchFamily="2" charset="-78"/>
            </a:endParaRPr>
          </a:p>
          <a:p>
            <a:pPr algn="r" rtl="1"/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408600479"/>
              </p:ext>
            </p:extLst>
          </p:nvPr>
        </p:nvGraphicFramePr>
        <p:xfrm>
          <a:off x="1744394" y="2985303"/>
          <a:ext cx="5264834" cy="3015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755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osceles Triangle 4"/>
          <p:cNvSpPr/>
          <p:nvPr/>
        </p:nvSpPr>
        <p:spPr>
          <a:xfrm rot="16200000">
            <a:off x="8424669" y="514116"/>
            <a:ext cx="478660" cy="242478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600" b="1"/>
          </a:p>
        </p:txBody>
      </p:sp>
      <p:sp>
        <p:nvSpPr>
          <p:cNvPr id="2" name="TextBox 1"/>
          <p:cNvSpPr txBox="1"/>
          <p:nvPr/>
        </p:nvSpPr>
        <p:spPr>
          <a:xfrm>
            <a:off x="221674" y="164436"/>
            <a:ext cx="8227557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r" rtl="1">
              <a:lnSpc>
                <a:spcPct val="200000"/>
              </a:lnSpc>
            </a:pP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ترکیب کالای اساسی تخلیه شده بندر امیر آباد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طی نه ماهه سالجاری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1" y="5372715"/>
            <a:ext cx="767339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r" rtl="1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کل کالای  اساسی تخلیه شده طی سالجاری در بنادر شمالی بیش از </a:t>
            </a: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2میلیون و 700 هزار تن می </a:t>
            </a: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باشد.</a:t>
            </a:r>
          </a:p>
          <a:p>
            <a:pPr marL="257175" indent="-257175" algn="r" rtl="1">
              <a:lnSpc>
                <a:spcPct val="20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fa-I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بندر امیرآباد سهم 51 درصدی از تخلیه کالای اساسی </a:t>
            </a:r>
            <a:r>
              <a:rPr lang="fa-IR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 </a:t>
            </a:r>
            <a:r>
              <a:rPr lang="fa-I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بین بنادر شمالی </a:t>
            </a:r>
            <a:r>
              <a:rPr lang="fa-IR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کشور را  </a:t>
            </a:r>
            <a:r>
              <a:rPr lang="fa-I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دارا می باشد.</a:t>
            </a:r>
            <a:endParaRPr lang="en-US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817327221"/>
              </p:ext>
            </p:extLst>
          </p:nvPr>
        </p:nvGraphicFramePr>
        <p:xfrm>
          <a:off x="1884219" y="2572629"/>
          <a:ext cx="5886162" cy="2901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990601" y="1199255"/>
            <a:ext cx="76456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just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بیش از 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 </a:t>
            </a: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1میلیون و 389 هزار تن کالای </a:t>
            </a: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اساسی </a:t>
            </a: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در </a:t>
            </a: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بندر امیرآباد  </a:t>
            </a: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طی نه ماهه سالجاری تخلیه شده است.</a:t>
            </a:r>
          </a:p>
          <a:p>
            <a:pPr marL="257175" indent="-257175" algn="just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جو ، ذرت و گندم  </a:t>
            </a: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بیش </a:t>
            </a:r>
            <a:r>
              <a:rPr lang="fa-I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از 86  درصد </a:t>
            </a:r>
            <a:r>
              <a:rPr lang="fa-IR" sz="1600" b="1" dirty="0"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کل کالای اساسی تخلیه شده در بندر امیرآباد را تشکیل می دهد.</a:t>
            </a:r>
          </a:p>
        </p:txBody>
      </p:sp>
    </p:spTree>
    <p:extLst>
      <p:ext uri="{BB962C8B-B14F-4D97-AF65-F5344CB8AC3E}">
        <p14:creationId xmlns:p14="http://schemas.microsoft.com/office/powerpoint/2010/main" val="362535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47827" y="425350"/>
            <a:ext cx="583204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صادرات  کالا در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بندر امیرآباد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طی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نه ماهه سالجاری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8" name="Isosceles Triangle 7"/>
          <p:cNvSpPr/>
          <p:nvPr/>
        </p:nvSpPr>
        <p:spPr>
          <a:xfrm rot="16200000">
            <a:off x="8233263" y="590435"/>
            <a:ext cx="527856" cy="434635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61793543"/>
              </p:ext>
            </p:extLst>
          </p:nvPr>
        </p:nvGraphicFramePr>
        <p:xfrm>
          <a:off x="1683089" y="2487790"/>
          <a:ext cx="7031420" cy="3294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Up Arrow 10"/>
          <p:cNvSpPr/>
          <p:nvPr/>
        </p:nvSpPr>
        <p:spPr>
          <a:xfrm>
            <a:off x="4925713" y="2487790"/>
            <a:ext cx="1116936" cy="447948"/>
          </a:xfrm>
          <a:prstGeom prst="upArrow">
            <a:avLst>
              <a:gd name="adj1" fmla="val 63636"/>
              <a:gd name="adj2" fmla="val 4798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 rtl="1"/>
            <a:r>
              <a:rPr lang="fa-IR" sz="1200" dirty="0" smtClean="0">
                <a:solidFill>
                  <a:schemeClr val="tx1"/>
                </a:solidFill>
                <a:cs typeface="B Titr" panose="00000700000000000000" pitchFamily="2" charset="-78"/>
              </a:rPr>
              <a:t>43%+</a:t>
            </a:r>
            <a:endParaRPr lang="fa-IR" sz="1200" dirty="0">
              <a:solidFill>
                <a:schemeClr val="tx1"/>
              </a:solidFill>
              <a:cs typeface="B Titr" panose="00000700000000000000" pitchFamily="2" charset="-78"/>
            </a:endParaRPr>
          </a:p>
          <a:p>
            <a:pPr algn="r"/>
            <a:endParaRPr lang="fa-IR" sz="1013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53747" y="1348848"/>
            <a:ext cx="69434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r" rtl="1">
              <a:lnSpc>
                <a:spcPct val="200000"/>
              </a:lnSpc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fa-I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رشد </a:t>
            </a:r>
            <a:r>
              <a:rPr lang="fa-IR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43 در صدی صادرات  </a:t>
            </a:r>
            <a:r>
              <a:rPr lang="fa-I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کالا از مبداء بندر امیرآباد در مقایسه با مدت مشابه سال قبل</a:t>
            </a:r>
            <a:r>
              <a:rPr lang="fa-IR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Mitra" panose="00000400000000000000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318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0055" y="1115394"/>
            <a:ext cx="546981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1600" b="1" dirty="0">
                <a:cs typeface="B Mitra" panose="00000400000000000000" pitchFamily="2" charset="-78"/>
              </a:rPr>
              <a:t> در سالجاری </a:t>
            </a:r>
            <a:r>
              <a:rPr lang="fa-IR" sz="1600" b="1" dirty="0" smtClean="0">
                <a:cs typeface="B Mitra" panose="00000400000000000000" pitchFamily="2" charset="-78"/>
              </a:rPr>
              <a:t>بیش از 588 هزار تن کالا </a:t>
            </a:r>
            <a:r>
              <a:rPr lang="fa-IR" sz="1600" b="1" dirty="0">
                <a:cs typeface="B Mitra" panose="00000400000000000000" pitchFamily="2" charset="-78"/>
              </a:rPr>
              <a:t>از مبداء  بندرامیرآباد صادر گردید.</a:t>
            </a:r>
          </a:p>
          <a:p>
            <a:pPr marL="214313" indent="-214313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1600" b="1" dirty="0">
                <a:cs typeface="B Mitra" panose="00000400000000000000" pitchFamily="2" charset="-78"/>
              </a:rPr>
              <a:t> سهم سیمان از کالای صادراتی بندر امیر آباد 63 درصد می باشد.</a:t>
            </a:r>
            <a:endParaRPr lang="en-US" sz="1600" b="1" dirty="0">
              <a:cs typeface="B Mitra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2362" y="425350"/>
            <a:ext cx="682751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ترکیب کالای صادراتی در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بندر امیرآباد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طی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نه ماهه سالجاری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8" name="Isosceles Triangle 7"/>
          <p:cNvSpPr/>
          <p:nvPr/>
        </p:nvSpPr>
        <p:spPr>
          <a:xfrm rot="16200000">
            <a:off x="8233263" y="590435"/>
            <a:ext cx="527856" cy="434635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100140808"/>
              </p:ext>
            </p:extLst>
          </p:nvPr>
        </p:nvGraphicFramePr>
        <p:xfrm>
          <a:off x="2521527" y="2130311"/>
          <a:ext cx="5529845" cy="3730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0209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4109" y="1115394"/>
            <a:ext cx="65757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1600" b="1" dirty="0" smtClean="0">
                <a:cs typeface="B Mitra" panose="00000400000000000000" pitchFamily="2" charset="-78"/>
              </a:rPr>
              <a:t>رشد 180 درصدی ترانزیت نه ماهه سالجاری در مقایسه با مدت مشابه سال قبل</a:t>
            </a:r>
            <a:endParaRPr lang="en-US" sz="1600" b="1" dirty="0">
              <a:cs typeface="B Mitra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4389" y="425350"/>
            <a:ext cx="574548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ترانزیت کالا در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بندر امیرآباد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طی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نه ماهه سالجاری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8" name="Isosceles Triangle 7"/>
          <p:cNvSpPr/>
          <p:nvPr/>
        </p:nvSpPr>
        <p:spPr>
          <a:xfrm rot="16200000">
            <a:off x="8233263" y="590435"/>
            <a:ext cx="527856" cy="434635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857515484"/>
              </p:ext>
            </p:extLst>
          </p:nvPr>
        </p:nvGraphicFramePr>
        <p:xfrm>
          <a:off x="1683089" y="2487790"/>
          <a:ext cx="7031420" cy="3294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Up Arrow 10"/>
          <p:cNvSpPr/>
          <p:nvPr/>
        </p:nvSpPr>
        <p:spPr>
          <a:xfrm>
            <a:off x="4640331" y="2263816"/>
            <a:ext cx="1116936" cy="447948"/>
          </a:xfrm>
          <a:prstGeom prst="upArrow">
            <a:avLst>
              <a:gd name="adj1" fmla="val 63636"/>
              <a:gd name="adj2" fmla="val 47980"/>
            </a:avLst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 rtl="1"/>
            <a:r>
              <a:rPr lang="fa-IR" sz="1200" dirty="0" smtClean="0">
                <a:solidFill>
                  <a:schemeClr val="tx1"/>
                </a:solidFill>
                <a:cs typeface="B Titr" panose="00000700000000000000" pitchFamily="2" charset="-78"/>
              </a:rPr>
              <a:t>180%+</a:t>
            </a:r>
            <a:endParaRPr lang="fa-IR" sz="1200" dirty="0">
              <a:solidFill>
                <a:schemeClr val="tx1"/>
              </a:solidFill>
              <a:cs typeface="B Titr" panose="00000700000000000000" pitchFamily="2" charset="-78"/>
            </a:endParaRPr>
          </a:p>
          <a:p>
            <a:pPr algn="r"/>
            <a:endParaRPr lang="fa-IR" sz="1013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040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6673" y="1282488"/>
            <a:ext cx="6529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1600" b="1" dirty="0">
                <a:cs typeface="B Mitra" panose="00000400000000000000" pitchFamily="2" charset="-78"/>
              </a:rPr>
              <a:t>ترانزیت بیش از 93 هزار تن کالا  طی نه ماهه سالجاری در بندر امیر </a:t>
            </a:r>
            <a:r>
              <a:rPr lang="fa-IR" sz="1600" b="1" dirty="0" smtClean="0">
                <a:cs typeface="B Mitra" panose="00000400000000000000" pitchFamily="2" charset="-78"/>
              </a:rPr>
              <a:t>آباد</a:t>
            </a:r>
          </a:p>
          <a:p>
            <a:pPr marL="214313" indent="-214313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1600" b="1" dirty="0" smtClean="0">
                <a:cs typeface="B Mitra" panose="00000400000000000000" pitchFamily="2" charset="-78"/>
              </a:rPr>
              <a:t>فلزات و کالای ساختمانی 80 درصد کالای ترانزیتی سالجاری را تشکیل می دهند.</a:t>
            </a:r>
            <a:endParaRPr lang="fa-IR" sz="1600" b="1" dirty="0">
              <a:cs typeface="B Mitra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5174" y="425350"/>
            <a:ext cx="639469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ترکیب کالای ترانزیتی بندر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امیرآباد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 </a:t>
            </a:r>
            <a:r>
              <a:rPr lang="fa-I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طی </a:t>
            </a:r>
            <a:r>
              <a:rPr lang="fa-I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نه ماهه سالجاری</a:t>
            </a:r>
            <a:endParaRPr lang="en-US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8" name="Isosceles Triangle 7"/>
          <p:cNvSpPr/>
          <p:nvPr/>
        </p:nvSpPr>
        <p:spPr>
          <a:xfrm rot="16200000">
            <a:off x="8233263" y="590435"/>
            <a:ext cx="527856" cy="434635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246745644"/>
              </p:ext>
            </p:extLst>
          </p:nvPr>
        </p:nvGraphicFramePr>
        <p:xfrm>
          <a:off x="1885174" y="2196269"/>
          <a:ext cx="6300949" cy="4006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2634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74"/>
          <a:stretch/>
        </p:blipFill>
        <p:spPr>
          <a:xfrm>
            <a:off x="0" y="0"/>
            <a:ext cx="9170894" cy="684182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64024" y="2253638"/>
            <a:ext cx="2554941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سرمایه گذاری بخش</a:t>
            </a:r>
            <a:r>
              <a:rPr lang="en-US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 </a:t>
            </a:r>
            <a:r>
              <a:rPr lang="fa-I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ea typeface="+mj-ea"/>
                <a:cs typeface="B Titr" panose="00000700000000000000" pitchFamily="2" charset="-78"/>
              </a:rPr>
              <a:t>خصوصی</a:t>
            </a:r>
            <a:endParaRPr 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ea typeface="+mj-ea"/>
              <a:cs typeface="B Titr" panose="00000700000000000000" pitchFamily="2" charset="-78"/>
            </a:endParaRPr>
          </a:p>
        </p:txBody>
      </p:sp>
      <p:sp>
        <p:nvSpPr>
          <p:cNvPr id="4" name="Pentagon 3"/>
          <p:cNvSpPr/>
          <p:nvPr/>
        </p:nvSpPr>
        <p:spPr>
          <a:xfrm>
            <a:off x="0" y="2380130"/>
            <a:ext cx="1264024" cy="737617"/>
          </a:xfrm>
          <a:prstGeom prst="homePlate">
            <a:avLst/>
          </a:prstGeom>
          <a:solidFill>
            <a:srgbClr val="222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6" name="Group 5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7" name="Freeform 6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1" name="Oval 10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5" name="Picture 14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324661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10387" y="399140"/>
            <a:ext cx="6736975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میزان سرمایه گذاری بخش  خصوصی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sp>
        <p:nvSpPr>
          <p:cNvPr id="7" name="Isosceles Triangle 6"/>
          <p:cNvSpPr/>
          <p:nvPr/>
        </p:nvSpPr>
        <p:spPr>
          <a:xfrm rot="16200000">
            <a:off x="8412582" y="882931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838081"/>
              </p:ext>
            </p:extLst>
          </p:nvPr>
        </p:nvGraphicFramePr>
        <p:xfrm>
          <a:off x="2220469" y="2064326"/>
          <a:ext cx="5983940" cy="294733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056479">
                  <a:extLst>
                    <a:ext uri="{9D8B030D-6E8A-4147-A177-3AD203B41FA5}">
                      <a16:colId xmlns:a16="http://schemas.microsoft.com/office/drawing/2014/main" val="2973873568"/>
                    </a:ext>
                  </a:extLst>
                </a:gridCol>
                <a:gridCol w="1119172">
                  <a:extLst>
                    <a:ext uri="{9D8B030D-6E8A-4147-A177-3AD203B41FA5}">
                      <a16:colId xmlns:a16="http://schemas.microsoft.com/office/drawing/2014/main" val="3785416008"/>
                    </a:ext>
                  </a:extLst>
                </a:gridCol>
                <a:gridCol w="2808289">
                  <a:extLst>
                    <a:ext uri="{9D8B030D-6E8A-4147-A177-3AD203B41FA5}">
                      <a16:colId xmlns:a16="http://schemas.microsoft.com/office/drawing/2014/main" val="3679195425"/>
                    </a:ext>
                  </a:extLst>
                </a:gridCol>
              </a:tblGrid>
              <a:tr h="645744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Titr" panose="00000700000000000000" pitchFamily="2" charset="-78"/>
                        </a:rPr>
                        <a:t>مبلغ (میلیارد ریال)</a:t>
                      </a:r>
                      <a:endParaRPr lang="en-US" b="1" dirty="0">
                        <a:solidFill>
                          <a:srgbClr val="FF0000"/>
                        </a:solidFill>
                        <a:cs typeface="B Titr" panose="000007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Titr" panose="00000700000000000000" pitchFamily="2" charset="-78"/>
                        </a:rPr>
                        <a:t>تعداد کل</a:t>
                      </a:r>
                      <a:endParaRPr lang="en-US" b="1" dirty="0">
                        <a:solidFill>
                          <a:srgbClr val="FF0000"/>
                        </a:solidFill>
                        <a:cs typeface="B Titr" panose="000007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Titr" panose="00000700000000000000" pitchFamily="2" charset="-78"/>
                        </a:rPr>
                        <a:t>عنوان</a:t>
                      </a:r>
                      <a:endParaRPr lang="en-US" b="1" dirty="0">
                        <a:solidFill>
                          <a:srgbClr val="FF0000"/>
                        </a:solidFill>
                        <a:cs typeface="B Titr" panose="000007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08493645"/>
                  </a:ext>
                </a:extLst>
              </a:tr>
              <a:tr h="545604">
                <a:tc>
                  <a:txBody>
                    <a:bodyPr/>
                    <a:lstStyle/>
                    <a:p>
                      <a:pPr algn="ctr"/>
                      <a:r>
                        <a:rPr lang="fa-IR" sz="1800" b="1" kern="120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9848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 b="1" kern="120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28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پروژه های در حال بهره برداری</a:t>
                      </a:r>
                      <a:endParaRPr lang="en-US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82396025"/>
                  </a:ext>
                </a:extLst>
              </a:tr>
              <a:tr h="781095">
                <a:tc>
                  <a:txBody>
                    <a:bodyPr/>
                    <a:lstStyle/>
                    <a:p>
                      <a:pPr algn="ctr"/>
                      <a:r>
                        <a:rPr lang="fa-IR" sz="1800" b="1" kern="120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8655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 b="1" kern="120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15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پروژه های در حال ساخت</a:t>
                      </a:r>
                      <a:endParaRPr lang="en-US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9827458"/>
                  </a:ext>
                </a:extLst>
              </a:tr>
              <a:tr h="974890">
                <a:tc>
                  <a:txBody>
                    <a:bodyPr/>
                    <a:lstStyle/>
                    <a:p>
                      <a:pPr algn="ctr"/>
                      <a:r>
                        <a:rPr lang="fa-IR" sz="1800" b="1" kern="120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18503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1800" b="1" kern="120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43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کل</a:t>
                      </a:r>
                      <a:r>
                        <a:rPr lang="fa-IR" b="1" baseline="0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 پروژه های سرمایه گذاری بخش خصوصی</a:t>
                      </a:r>
                      <a:endParaRPr lang="en-US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5603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799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>
            <a:spLocks/>
          </p:cNvSpPr>
          <p:nvPr/>
        </p:nvSpPr>
        <p:spPr>
          <a:xfrm>
            <a:off x="801491" y="65003"/>
            <a:ext cx="8385877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اهم پروژه </a:t>
            </a:r>
            <a:r>
              <a:rPr lang="fa-IR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های سرمایه گذاری  بخش خصوصی </a:t>
            </a:r>
            <a:r>
              <a:rPr lang="fa-IR" sz="1800" b="1" dirty="0">
                <a:ln/>
                <a:solidFill>
                  <a:srgbClr val="2F2625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_ در حال بهره برداری </a:t>
            </a:r>
            <a:endParaRPr lang="en-US" sz="2400" b="1" dirty="0">
              <a:ln/>
              <a:solidFill>
                <a:srgbClr val="2F2625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85"/>
          <a:stretch/>
        </p:blipFill>
        <p:spPr>
          <a:xfrm>
            <a:off x="100854" y="4329999"/>
            <a:ext cx="1519518" cy="1625871"/>
          </a:xfrm>
          <a:prstGeom prst="ellipse">
            <a:avLst/>
          </a:prstGeom>
          <a:ln>
            <a:solidFill>
              <a:srgbClr val="52B2AB"/>
            </a:solidFill>
          </a:ln>
          <a:effectLst/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9" t="18709" r="6155" b="35854"/>
          <a:stretch/>
        </p:blipFill>
        <p:spPr>
          <a:xfrm>
            <a:off x="413630" y="2022154"/>
            <a:ext cx="1376445" cy="1657291"/>
          </a:xfrm>
          <a:prstGeom prst="ellipse">
            <a:avLst/>
          </a:prstGeom>
          <a:ln>
            <a:solidFill>
              <a:srgbClr val="52B2AB"/>
            </a:solidFill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92"/>
          <a:stretch/>
        </p:blipFill>
        <p:spPr>
          <a:xfrm>
            <a:off x="134472" y="228600"/>
            <a:ext cx="1452282" cy="1522108"/>
          </a:xfrm>
          <a:prstGeom prst="ellipse">
            <a:avLst/>
          </a:prstGeom>
          <a:ln>
            <a:solidFill>
              <a:srgbClr val="52B2AB"/>
            </a:solidFill>
          </a:ln>
          <a:effectLst/>
        </p:spPr>
      </p:pic>
      <p:sp>
        <p:nvSpPr>
          <p:cNvPr id="11" name="Isosceles Triangle 10"/>
          <p:cNvSpPr/>
          <p:nvPr/>
        </p:nvSpPr>
        <p:spPr>
          <a:xfrm rot="16200000">
            <a:off x="8412582" y="473850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2" name="TextBox 1"/>
          <p:cNvSpPr txBox="1"/>
          <p:nvPr/>
        </p:nvSpPr>
        <p:spPr>
          <a:xfrm>
            <a:off x="2325163" y="989654"/>
            <a:ext cx="60579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Titr" panose="00000700000000000000" pitchFamily="2" charset="-78"/>
              </a:rPr>
              <a:t>1- کارخانجات : </a:t>
            </a:r>
            <a:endParaRPr lang="en-US" sz="2400" b="1" dirty="0" smtClean="0">
              <a:cs typeface="B Titr" panose="00000700000000000000" pitchFamily="2" charset="-78"/>
            </a:endParaRP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فولاد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کاغذ 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گچ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en-US" sz="2400" b="1" dirty="0" smtClean="0">
                <a:cs typeface="B Mitra" panose="00000400000000000000" pitchFamily="2" charset="-78"/>
              </a:rPr>
              <a:t>MDF</a:t>
            </a:r>
            <a:r>
              <a:rPr lang="fa-IR" sz="2400" b="1" dirty="0" smtClean="0">
                <a:cs typeface="B Mitra" panose="00000400000000000000" pitchFamily="2" charset="-78"/>
              </a:rPr>
              <a:t> 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آرد ذرت</a:t>
            </a:r>
          </a:p>
          <a:p>
            <a:pPr algn="r" rtl="1"/>
            <a:r>
              <a:rPr lang="fa-IR" sz="2400" b="1" dirty="0" smtClean="0">
                <a:cs typeface="B Titr" panose="00000700000000000000" pitchFamily="2" charset="-78"/>
              </a:rPr>
              <a:t>2- مخازن </a:t>
            </a:r>
            <a:r>
              <a:rPr lang="fa-IR" sz="2400" b="1" dirty="0">
                <a:cs typeface="B Titr" panose="00000700000000000000" pitchFamily="2" charset="-78"/>
              </a:rPr>
              <a:t>روغن خوراکی</a:t>
            </a:r>
          </a:p>
          <a:p>
            <a:pPr algn="r" rtl="1"/>
            <a:r>
              <a:rPr lang="fa-IR" sz="2400" b="1" dirty="0" smtClean="0">
                <a:cs typeface="B Titr" panose="00000700000000000000" pitchFamily="2" charset="-78"/>
              </a:rPr>
              <a:t>3- سیلو </a:t>
            </a:r>
            <a:r>
              <a:rPr lang="fa-IR" sz="2400" b="1" dirty="0">
                <a:cs typeface="B Titr" panose="00000700000000000000" pitchFamily="2" charset="-78"/>
              </a:rPr>
              <a:t>و انبار </a:t>
            </a:r>
            <a:endParaRPr lang="fa-IR" sz="2400" b="1" dirty="0" smtClean="0">
              <a:cs typeface="B Titr" panose="00000700000000000000" pitchFamily="2" charset="-78"/>
            </a:endParaRPr>
          </a:p>
          <a:p>
            <a:pPr algn="r" rtl="1"/>
            <a:r>
              <a:rPr lang="fa-IR" sz="2400" b="1" dirty="0" smtClean="0">
                <a:cs typeface="B Titr" panose="00000700000000000000" pitchFamily="2" charset="-78"/>
              </a:rPr>
              <a:t>4- سردخانه ، سورتینگ ، بسته بندی</a:t>
            </a:r>
            <a:endParaRPr lang="en-US" sz="2400" b="1" dirty="0">
              <a:cs typeface="B Titr" panose="000007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55"/>
          <a:stretch/>
        </p:blipFill>
        <p:spPr>
          <a:xfrm>
            <a:off x="153378" y="4489554"/>
            <a:ext cx="2926080" cy="2259250"/>
          </a:xfrm>
          <a:prstGeom prst="round2DiagRect">
            <a:avLst/>
          </a:prstGeom>
          <a:ln>
            <a:noFill/>
          </a:ln>
          <a:effectLst/>
        </p:spPr>
      </p:pic>
      <p:pic>
        <p:nvPicPr>
          <p:cNvPr id="13" name="Picture 12" descr="D:\Web\Amirabadport.pmo.ir\سایت\Image\قرباني\فولاد دماوند\89.5 (41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511" y="4489554"/>
            <a:ext cx="2657105" cy="2259249"/>
          </a:xfrm>
          <a:prstGeom prst="round2DiagRect">
            <a:avLst/>
          </a:prstGeom>
          <a:ln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445" y="4489555"/>
            <a:ext cx="2926080" cy="2259249"/>
          </a:xfrm>
          <a:prstGeom prst="round2DiagRect">
            <a:avLst/>
          </a:prstGeom>
          <a:ln>
            <a:noFill/>
          </a:ln>
          <a:effectLst/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574" y="2412524"/>
            <a:ext cx="2926080" cy="1867400"/>
          </a:xfrm>
          <a:prstGeom prst="round2DiagRect">
            <a:avLst/>
          </a:prstGeom>
          <a:effectLst>
            <a:softEdge rad="3175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02" y="1010857"/>
            <a:ext cx="2672904" cy="1770493"/>
          </a:xfrm>
          <a:prstGeom prst="round2Diag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8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F:\daily desktop\آمار\همایش مدیران96\دریافتی\pic\فنی و نگهدار ی\عکس_96.12\آرین شیمی\۲۰۱۸۰۲۲۱_۱۰۵۴۳۱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0" r="22995" b="44156"/>
          <a:stretch/>
        </p:blipFill>
        <p:spPr bwMode="auto">
          <a:xfrm>
            <a:off x="6302395" y="4638737"/>
            <a:ext cx="2615448" cy="2186825"/>
          </a:xfrm>
          <a:prstGeom prst="round2DiagRect">
            <a:avLst/>
          </a:prstGeom>
          <a:ln>
            <a:solidFill>
              <a:srgbClr val="52B2AB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5" b="12909"/>
          <a:stretch/>
        </p:blipFill>
        <p:spPr>
          <a:xfrm>
            <a:off x="3334974" y="4604896"/>
            <a:ext cx="2730992" cy="2186825"/>
          </a:xfrm>
          <a:prstGeom prst="round2DiagRect">
            <a:avLst/>
          </a:prstGeom>
          <a:ln>
            <a:solidFill>
              <a:srgbClr val="52B2AB"/>
            </a:solidFill>
          </a:ln>
          <a:effectLst/>
        </p:spPr>
      </p:pic>
      <p:pic>
        <p:nvPicPr>
          <p:cNvPr id="12" name="Picture 4" descr="E:\دریافتی\97\فنی ومهندسی\9703\عکس_96.12\آرد برلیان گلستان\نصب و مونتاژ شل ها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" t="11154" r="25000" b="27475"/>
          <a:stretch/>
        </p:blipFill>
        <p:spPr bwMode="auto">
          <a:xfrm>
            <a:off x="365760" y="4606300"/>
            <a:ext cx="2391509" cy="2251700"/>
          </a:xfrm>
          <a:prstGeom prst="round2DiagRect">
            <a:avLst/>
          </a:prstGeom>
          <a:ln>
            <a:solidFill>
              <a:srgbClr val="52B2AB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067286" y="0"/>
            <a:ext cx="8385877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اهم پروژه </a:t>
            </a:r>
            <a:r>
              <a:rPr lang="fa-IR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های </a:t>
            </a:r>
            <a:r>
              <a:rPr lang="fa-IR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سرمایه </a:t>
            </a:r>
            <a:r>
              <a:rPr lang="fa-IR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گذاری  بخش خصوصی </a:t>
            </a:r>
            <a:r>
              <a:rPr lang="fa-IR" sz="1800" b="1" dirty="0">
                <a:ln/>
                <a:solidFill>
                  <a:srgbClr val="2F2625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_ در حال </a:t>
            </a:r>
            <a:r>
              <a:rPr lang="fa-IR" sz="1800" b="1" dirty="0" smtClean="0">
                <a:ln/>
                <a:solidFill>
                  <a:srgbClr val="2F2625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ساخت</a:t>
            </a:r>
            <a:endParaRPr lang="en-US" sz="2400" b="1" dirty="0">
              <a:ln/>
              <a:solidFill>
                <a:srgbClr val="2F2625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sp>
        <p:nvSpPr>
          <p:cNvPr id="9" name="Isosceles Triangle 8"/>
          <p:cNvSpPr/>
          <p:nvPr/>
        </p:nvSpPr>
        <p:spPr>
          <a:xfrm rot="16200000">
            <a:off x="8525124" y="426525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13" name="TextBox 12"/>
          <p:cNvSpPr txBox="1"/>
          <p:nvPr/>
        </p:nvSpPr>
        <p:spPr>
          <a:xfrm>
            <a:off x="1561514" y="1002124"/>
            <a:ext cx="68597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Titr" panose="00000700000000000000" pitchFamily="2" charset="-78"/>
              </a:rPr>
              <a:t>1- کارخانجات : </a:t>
            </a:r>
            <a:endParaRPr lang="en-US" sz="2400" b="1" dirty="0" smtClean="0">
              <a:cs typeface="B Titr" panose="00000700000000000000" pitchFamily="2" charset="-78"/>
            </a:endParaRP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آرد 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تولید تخته فیبر ، درب سنگین و کفپوش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تولید مبلمان اداری ، تخت خواب و کابینت 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>
                <a:cs typeface="B Mitra" panose="00000400000000000000" pitchFamily="2" charset="-78"/>
              </a:rPr>
              <a:t>استحصال روغن از سویا و خوراک </a:t>
            </a:r>
            <a:r>
              <a:rPr lang="fa-IR" sz="2400" b="1" dirty="0" smtClean="0">
                <a:cs typeface="B Mitra" panose="00000400000000000000" pitchFamily="2" charset="-78"/>
              </a:rPr>
              <a:t>دام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 بلندینگ مواد نفتی</a:t>
            </a:r>
          </a:p>
          <a:p>
            <a:pPr marL="1257300" lvl="2" indent="-342900" algn="r" rtl="1">
              <a:buFont typeface="Wingdings" panose="05000000000000000000" pitchFamily="2" charset="2"/>
              <a:buChar char="§"/>
            </a:pPr>
            <a:r>
              <a:rPr lang="fa-IR" sz="2400" b="1" dirty="0">
                <a:cs typeface="B Mitra" panose="00000400000000000000" pitchFamily="2" charset="-78"/>
              </a:rPr>
              <a:t>خوراک دام و طیور</a:t>
            </a:r>
          </a:p>
          <a:p>
            <a:pPr algn="r" rtl="1"/>
            <a:r>
              <a:rPr lang="fa-IR" sz="2400" b="1" dirty="0">
                <a:cs typeface="B Titr" panose="00000700000000000000" pitchFamily="2" charset="-78"/>
              </a:rPr>
              <a:t>2-</a:t>
            </a:r>
            <a:r>
              <a:rPr lang="fa-IR" sz="2400" b="1" dirty="0" smtClean="0">
                <a:cs typeface="B Mitra" panose="00000400000000000000" pitchFamily="2" charset="-78"/>
              </a:rPr>
              <a:t> </a:t>
            </a:r>
            <a:r>
              <a:rPr lang="fa-IR" sz="2400" b="1" dirty="0" smtClean="0">
                <a:cs typeface="B Titr" panose="00000700000000000000" pitchFamily="2" charset="-78"/>
              </a:rPr>
              <a:t>سیلوی غلات</a:t>
            </a:r>
            <a:endParaRPr lang="fa-IR" sz="2400" b="1" dirty="0">
              <a:cs typeface="B Titr" panose="00000700000000000000" pitchFamily="2" charset="-78"/>
            </a:endParaRPr>
          </a:p>
          <a:p>
            <a:pPr algn="r" rtl="1"/>
            <a:r>
              <a:rPr lang="fa-IR" sz="2400" b="1" dirty="0">
                <a:cs typeface="B Titr" panose="00000700000000000000" pitchFamily="2" charset="-78"/>
              </a:rPr>
              <a:t>3- مخازن روغن خوراکی</a:t>
            </a:r>
          </a:p>
        </p:txBody>
      </p:sp>
    </p:spTree>
    <p:extLst>
      <p:ext uri="{BB962C8B-B14F-4D97-AF65-F5344CB8AC3E}">
        <p14:creationId xmlns:p14="http://schemas.microsoft.com/office/powerpoint/2010/main" val="185134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8385877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طرح های سرمایه گذاری در دست اقدام در سالجاری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sp>
        <p:nvSpPr>
          <p:cNvPr id="7" name="Isosceles Triangle 6"/>
          <p:cNvSpPr/>
          <p:nvPr/>
        </p:nvSpPr>
        <p:spPr>
          <a:xfrm rot="16200000">
            <a:off x="8283109" y="426524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43766"/>
              </p:ext>
            </p:extLst>
          </p:nvPr>
        </p:nvGraphicFramePr>
        <p:xfrm>
          <a:off x="347755" y="1006945"/>
          <a:ext cx="8496886" cy="533961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776270">
                  <a:extLst>
                    <a:ext uri="{9D8B030D-6E8A-4147-A177-3AD203B41FA5}">
                      <a16:colId xmlns:a16="http://schemas.microsoft.com/office/drawing/2014/main" val="4159300243"/>
                    </a:ext>
                  </a:extLst>
                </a:gridCol>
                <a:gridCol w="1598182">
                  <a:extLst>
                    <a:ext uri="{9D8B030D-6E8A-4147-A177-3AD203B41FA5}">
                      <a16:colId xmlns:a16="http://schemas.microsoft.com/office/drawing/2014/main" val="202553914"/>
                    </a:ext>
                  </a:extLst>
                </a:gridCol>
                <a:gridCol w="1803107">
                  <a:extLst>
                    <a:ext uri="{9D8B030D-6E8A-4147-A177-3AD203B41FA5}">
                      <a16:colId xmlns:a16="http://schemas.microsoft.com/office/drawing/2014/main" val="1890084171"/>
                    </a:ext>
                  </a:extLst>
                </a:gridCol>
                <a:gridCol w="1463225">
                  <a:extLst>
                    <a:ext uri="{9D8B030D-6E8A-4147-A177-3AD203B41FA5}">
                      <a16:colId xmlns:a16="http://schemas.microsoft.com/office/drawing/2014/main" val="2212034994"/>
                    </a:ext>
                  </a:extLst>
                </a:gridCol>
                <a:gridCol w="984863">
                  <a:extLst>
                    <a:ext uri="{9D8B030D-6E8A-4147-A177-3AD203B41FA5}">
                      <a16:colId xmlns:a16="http://schemas.microsoft.com/office/drawing/2014/main" val="2894732836"/>
                    </a:ext>
                  </a:extLst>
                </a:gridCol>
                <a:gridCol w="1871239">
                  <a:extLst>
                    <a:ext uri="{9D8B030D-6E8A-4147-A177-3AD203B41FA5}">
                      <a16:colId xmlns:a16="http://schemas.microsoft.com/office/drawing/2014/main" val="3294547821"/>
                    </a:ext>
                  </a:extLst>
                </a:gridCol>
              </a:tblGrid>
              <a:tr h="65073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ردیف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نام شرکت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نوع سرمایه گذاری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مبلغ سرمایه گذاری (میلیاردریال)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ظرفیت (تن)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وضعیت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12550419"/>
                  </a:ext>
                </a:extLst>
              </a:tr>
              <a:tr h="441812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سامان پرتاب نوین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تصفیه روغن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213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80,000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کارشناس خبره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76713385"/>
                  </a:ext>
                </a:extLst>
              </a:tr>
              <a:tr h="524133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2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توسعه تمدن اسکارد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آرد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784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100,000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صدور مجوز ماده 31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93339807"/>
                  </a:ext>
                </a:extLst>
              </a:tr>
              <a:tr h="524943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3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طلایه داران آتیه انرژی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تولید کنجاله ، روغن سویا و گلیسیرین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2,960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400,000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انتخاب کارشناس خبره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57984068"/>
                  </a:ext>
                </a:extLst>
              </a:tr>
              <a:tr h="482593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4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سیلیکون صنعت آریا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خوراک دام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545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40,000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کارشناس خبره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43948427"/>
                  </a:ext>
                </a:extLst>
              </a:tr>
              <a:tr h="447685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5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همیاران شمال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خوراک دام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538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40,000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کارشناس خبره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08718033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6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پترو صمیم افرند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تولید اتانول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1,580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25,000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اصلاح طرح توجیهی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5073464"/>
                  </a:ext>
                </a:extLst>
              </a:tr>
              <a:tr h="581297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7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صبا بنیان قشم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مخازن روغن خوراکی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10,000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مرحله تهیه طرح توجیهی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81374668"/>
                  </a:ext>
                </a:extLst>
              </a:tr>
              <a:tr h="588271"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8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بابک مس ایرانیان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کارخانه تولید مس کاتدی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45,000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50,000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>
                        <a:lnSpc>
                          <a:spcPct val="100000"/>
                        </a:lnSpc>
                      </a:pPr>
                      <a:r>
                        <a:rPr lang="fa-IR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در </a:t>
                      </a:r>
                      <a:r>
                        <a:rPr lang="fa-I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مراحل اولیه  </a:t>
                      </a:r>
                      <a:r>
                        <a:rPr lang="fa-IR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B Mitra" panose="00000400000000000000" pitchFamily="2" charset="-78"/>
                          <a:cs typeface="B Mitra" panose="00000400000000000000" pitchFamily="2" charset="-78"/>
                        </a:rPr>
                        <a:t>تهیه طرح توجیهی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574551"/>
                  </a:ext>
                </a:extLst>
              </a:tr>
              <a:tr h="629238">
                <a:tc gridSpan="3"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 </a:t>
                      </a:r>
                    </a:p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 </a:t>
                      </a:r>
                      <a:r>
                        <a:rPr lang="ar-SA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جمع </a:t>
                      </a:r>
                      <a:r>
                        <a:rPr lang="ar-SA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کل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51820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-</a:t>
                      </a:r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 </a:t>
                      </a:r>
                      <a:r>
                        <a:rPr lang="fa-IR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-</a:t>
                      </a:r>
                      <a:endParaRPr lang="en-US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2518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026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74"/>
          <a:stretch/>
        </p:blipFill>
        <p:spPr>
          <a:xfrm>
            <a:off x="0" y="0"/>
            <a:ext cx="9170894" cy="684182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96049" y="2430314"/>
            <a:ext cx="3566023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spcBef>
                <a:spcPct val="0"/>
              </a:spcBef>
            </a:pPr>
            <a:r>
              <a:rPr lang="fa-IR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پروژه های </a:t>
            </a:r>
            <a:r>
              <a:rPr lang="fa-I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اجرایی در </a:t>
            </a:r>
            <a:r>
              <a:rPr lang="fa-IR" sz="3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راستای مسئولیت های اجتماعی </a:t>
            </a:r>
            <a:endParaRPr 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sp>
        <p:nvSpPr>
          <p:cNvPr id="4" name="Pentagon 3"/>
          <p:cNvSpPr/>
          <p:nvPr/>
        </p:nvSpPr>
        <p:spPr>
          <a:xfrm>
            <a:off x="0" y="2380130"/>
            <a:ext cx="1264024" cy="737617"/>
          </a:xfrm>
          <a:prstGeom prst="homePlate">
            <a:avLst/>
          </a:prstGeom>
          <a:solidFill>
            <a:srgbClr val="222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6" name="Group 5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7" name="Freeform 6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1" name="Oval 10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5" name="Picture 14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</p:spTree>
    <p:extLst>
      <p:ext uri="{BB962C8B-B14F-4D97-AF65-F5344CB8AC3E}">
        <p14:creationId xmlns:p14="http://schemas.microsoft.com/office/powerpoint/2010/main" val="374659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0208" y="261135"/>
            <a:ext cx="744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spcBef>
                <a:spcPct val="0"/>
              </a:spcBef>
            </a:pPr>
            <a:r>
              <a:rPr lang="fa-I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  <a:ea typeface="+mj-ea"/>
                <a:cs typeface="B Titr" pitchFamily="2" charset="-78"/>
              </a:rPr>
              <a:t>پروژه های اجرایی بندر در راستای مسئولیت های اجتماعی 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j-lt"/>
              <a:ea typeface="+mj-ea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13164" y="661098"/>
            <a:ext cx="748145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300000"/>
              </a:lnSpc>
            </a:pPr>
            <a:r>
              <a:rPr lang="fa-IR" sz="1600" dirty="0" smtClean="0">
                <a:cs typeface="2  Titr" panose="00000700000000000000" pitchFamily="2" charset="-78"/>
              </a:rPr>
              <a:t>1- احداث جاده رستمکلا به بندر به طول 20 کیلومتر (208 میلیارد ریال) با </a:t>
            </a:r>
            <a:r>
              <a:rPr lang="fa-IR" sz="1600" dirty="0" smtClean="0">
                <a:solidFill>
                  <a:schemeClr val="accent6">
                    <a:lumMod val="50000"/>
                  </a:schemeClr>
                </a:solidFill>
                <a:cs typeface="2  Titr" panose="00000700000000000000" pitchFamily="2" charset="-78"/>
              </a:rPr>
              <a:t>پیشرفت فیزیکی 100 درصد</a:t>
            </a:r>
          </a:p>
          <a:p>
            <a:pPr lvl="2" algn="r" rtl="1">
              <a:lnSpc>
                <a:spcPct val="300000"/>
              </a:lnSpc>
            </a:pP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اقدامات صورت پذیرفته شامل: </a:t>
            </a:r>
          </a:p>
          <a:p>
            <a:pPr marL="2114550" lvl="4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تامین ایمنی مسیر </a:t>
            </a:r>
          </a:p>
          <a:p>
            <a:pPr marL="2114550" lvl="4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نصب تابلوهای راهنمایی رانندگی و ترافیکی </a:t>
            </a:r>
          </a:p>
          <a:p>
            <a:pPr marL="2114550" lvl="4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خط کشی ترافیکی </a:t>
            </a:r>
          </a:p>
          <a:p>
            <a:pPr marL="2114550" lvl="4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دور برگردان روستای حسین آباد</a:t>
            </a:r>
          </a:p>
        </p:txBody>
      </p:sp>
      <p:sp>
        <p:nvSpPr>
          <p:cNvPr id="4" name="Rectangle 3"/>
          <p:cNvSpPr/>
          <p:nvPr/>
        </p:nvSpPr>
        <p:spPr>
          <a:xfrm>
            <a:off x="1413164" y="3431087"/>
            <a:ext cx="7730836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300000"/>
              </a:lnSpc>
            </a:pPr>
            <a:r>
              <a:rPr lang="fa-IR" sz="1600" dirty="0" smtClean="0">
                <a:cs typeface="2  Titr" panose="00000700000000000000" pitchFamily="2" charset="-78"/>
              </a:rPr>
              <a:t>2- تعریض </a:t>
            </a:r>
            <a:r>
              <a:rPr lang="fa-IR" sz="1600" dirty="0">
                <a:cs typeface="2  Titr" panose="00000700000000000000" pitchFamily="2" charset="-78"/>
              </a:rPr>
              <a:t>جاده گهرباران به طول </a:t>
            </a:r>
            <a:r>
              <a:rPr lang="fa-IR" sz="1600" dirty="0" smtClean="0">
                <a:cs typeface="2  Titr" panose="00000700000000000000" pitchFamily="2" charset="-78"/>
              </a:rPr>
              <a:t>18/800 </a:t>
            </a:r>
            <a:r>
              <a:rPr lang="fa-IR" sz="1600" dirty="0">
                <a:cs typeface="2  Titr" panose="00000700000000000000" pitchFamily="2" charset="-78"/>
              </a:rPr>
              <a:t>کیلومتر- در حال </a:t>
            </a:r>
            <a:r>
              <a:rPr lang="fa-IR" sz="1600" dirty="0" smtClean="0">
                <a:cs typeface="2  Titr" panose="00000700000000000000" pitchFamily="2" charset="-78"/>
              </a:rPr>
              <a:t>اجرا (</a:t>
            </a:r>
            <a:r>
              <a:rPr lang="fa-IR" sz="1600" dirty="0">
                <a:cs typeface="2  Titr" panose="00000700000000000000" pitchFamily="2" charset="-78"/>
              </a:rPr>
              <a:t>532 میلیارد ریال</a:t>
            </a:r>
            <a:r>
              <a:rPr lang="fa-IR" sz="1400" dirty="0" smtClean="0">
                <a:solidFill>
                  <a:schemeClr val="accent6">
                    <a:lumMod val="50000"/>
                  </a:schemeClr>
                </a:solidFill>
                <a:cs typeface="2  Titr" panose="00000700000000000000" pitchFamily="2" charset="-78"/>
              </a:rPr>
              <a:t>)  با پیشرفت 61 درصد  ( به طول  11.5 کیلومتری )</a:t>
            </a:r>
          </a:p>
          <a:p>
            <a:pPr lvl="4" algn="r" rtl="1">
              <a:lnSpc>
                <a:spcPct val="300000"/>
              </a:lnSpc>
            </a:pPr>
            <a:r>
              <a:rPr lang="fa-IR" sz="1400" dirty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اقدامات صورت پذیرفته شامل: </a:t>
            </a:r>
          </a:p>
          <a:p>
            <a:pPr marL="2571750" lvl="5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 </a:t>
            </a:r>
            <a:r>
              <a:rPr lang="fa-IR" sz="1400" dirty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تامین ایمنی مسیر شامل گارد ریل </a:t>
            </a:r>
          </a:p>
          <a:p>
            <a:pPr marL="2571750" lvl="5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خط کشی ترافیکی </a:t>
            </a:r>
          </a:p>
          <a:p>
            <a:pPr marL="2571750" lvl="5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روشنایی </a:t>
            </a:r>
            <a:r>
              <a:rPr lang="fa-IR" sz="1400" dirty="0" smtClean="0">
                <a:solidFill>
                  <a:schemeClr val="accent1">
                    <a:lumMod val="50000"/>
                  </a:schemeClr>
                </a:solidFill>
                <a:cs typeface="2  Titr" panose="00000700000000000000" pitchFamily="2" charset="-78"/>
              </a:rPr>
              <a:t>مسیر</a:t>
            </a:r>
            <a:endParaRPr lang="fa-IR" sz="1400" dirty="0">
              <a:solidFill>
                <a:schemeClr val="accent1">
                  <a:lumMod val="50000"/>
                </a:schemeClr>
              </a:solidFill>
              <a:cs typeface="2  Titr" panose="00000700000000000000" pitchFamily="2" charset="-78"/>
            </a:endParaRPr>
          </a:p>
        </p:txBody>
      </p:sp>
      <p:sp>
        <p:nvSpPr>
          <p:cNvPr id="7" name="Isosceles Triangle 6"/>
          <p:cNvSpPr/>
          <p:nvPr/>
        </p:nvSpPr>
        <p:spPr>
          <a:xfrm rot="16200000">
            <a:off x="8567584" y="419688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26177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62594" y="509452"/>
            <a:ext cx="744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a-IR"/>
            </a:defPPr>
            <a:lvl1pPr algn="r" rtl="1">
              <a:spcBef>
                <a:spcPct val="0"/>
              </a:spcBef>
              <a:defRPr sz="2800" b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  <a:ea typeface="+mj-ea"/>
                <a:cs typeface="B Titr" pitchFamily="2" charset="-78"/>
              </a:defRPr>
            </a:lvl1pPr>
          </a:lstStyle>
          <a:p>
            <a:r>
              <a:rPr lang="fa-IR" dirty="0"/>
              <a:t>پروژه های اجرایی بندر در راستای مسئولیت های اجتماعی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32857" y="1280160"/>
            <a:ext cx="697556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1600" dirty="0" smtClean="0">
                <a:cs typeface="2  Titr" panose="00000700000000000000" pitchFamily="2" charset="-78"/>
              </a:rPr>
              <a:t>3-  تقاطع همسطح جاده رستمکلا - بندر امیرآباد با خط راه آهن سراسری </a:t>
            </a:r>
          </a:p>
          <a:p>
            <a:pPr algn="ctr" rtl="1">
              <a:lnSpc>
                <a:spcPct val="300000"/>
              </a:lnSpc>
            </a:pPr>
            <a:r>
              <a:rPr lang="fa-IR" sz="1400" dirty="0" smtClean="0">
                <a:solidFill>
                  <a:schemeClr val="accent6">
                    <a:lumMod val="50000"/>
                  </a:schemeClr>
                </a:solidFill>
                <a:cs typeface="2  Titr" panose="00000700000000000000" pitchFamily="2" charset="-78"/>
              </a:rPr>
              <a:t>(در حال اخذ تصویبیه مطالعات از سازمان بنادر – شورا ی ترافیک استان- اداره کل راه آهن شمال)</a:t>
            </a:r>
          </a:p>
          <a:p>
            <a:pPr algn="r" rtl="1">
              <a:lnSpc>
                <a:spcPct val="300000"/>
              </a:lnSpc>
            </a:pPr>
            <a:endParaRPr lang="fa-IR" sz="1600" dirty="0" smtClean="0">
              <a:cs typeface="2  Titr" panose="00000700000000000000" pitchFamily="2" charset="-78"/>
            </a:endParaRPr>
          </a:p>
          <a:p>
            <a:pPr algn="r" rtl="1">
              <a:lnSpc>
                <a:spcPct val="300000"/>
              </a:lnSpc>
            </a:pPr>
            <a:r>
              <a:rPr lang="fa-IR" sz="1600" dirty="0" smtClean="0">
                <a:cs typeface="2  Titr" panose="00000700000000000000" pitchFamily="2" charset="-78"/>
              </a:rPr>
              <a:t>4- تعریض محور ما بین میدان  شهید هاشمی نژاد تا سه راهی زاغمرز </a:t>
            </a:r>
          </a:p>
          <a:p>
            <a:pPr algn="ctr" rtl="1">
              <a:lnSpc>
                <a:spcPct val="300000"/>
              </a:lnSpc>
            </a:pPr>
            <a:r>
              <a:rPr lang="fa-IR" sz="1400" dirty="0" smtClean="0">
                <a:solidFill>
                  <a:schemeClr val="accent6">
                    <a:lumMod val="50000"/>
                  </a:schemeClr>
                </a:solidFill>
                <a:cs typeface="2  Titr" panose="00000700000000000000" pitchFamily="2" charset="-78"/>
              </a:rPr>
              <a:t>( در حال تهیه اسناد مناقصه جهت انتخاب پیمانکار)</a:t>
            </a:r>
            <a:endParaRPr lang="fa-IR" sz="1600" dirty="0" smtClean="0">
              <a:solidFill>
                <a:schemeClr val="accent6">
                  <a:lumMod val="50000"/>
                </a:schemeClr>
              </a:solidFill>
              <a:cs typeface="2  Titr" panose="00000700000000000000" pitchFamily="2" charset="-78"/>
            </a:endParaRPr>
          </a:p>
        </p:txBody>
      </p:sp>
      <p:sp>
        <p:nvSpPr>
          <p:cNvPr id="4" name="Isosceles Triangle 3"/>
          <p:cNvSpPr/>
          <p:nvPr/>
        </p:nvSpPr>
        <p:spPr>
          <a:xfrm rot="16200000">
            <a:off x="8505654" y="639953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</p:spTree>
    <p:extLst>
      <p:ext uri="{BB962C8B-B14F-4D97-AF65-F5344CB8AC3E}">
        <p14:creationId xmlns:p14="http://schemas.microsoft.com/office/powerpoint/2010/main" val="225066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35" y="1"/>
            <a:ext cx="9144000" cy="690244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Pentagon 3"/>
          <p:cNvSpPr/>
          <p:nvPr/>
        </p:nvSpPr>
        <p:spPr>
          <a:xfrm>
            <a:off x="15335" y="3433845"/>
            <a:ext cx="1264024" cy="737616"/>
          </a:xfrm>
          <a:prstGeom prst="homePlate">
            <a:avLst/>
          </a:prstGeom>
          <a:solidFill>
            <a:srgbClr val="2225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5" name="Group 4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6" name="Freeform 5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4" name="Picture 13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  <p:sp>
        <p:nvSpPr>
          <p:cNvPr id="2" name="Rectangle 1"/>
          <p:cNvSpPr/>
          <p:nvPr/>
        </p:nvSpPr>
        <p:spPr>
          <a:xfrm>
            <a:off x="1185156" y="3264015"/>
            <a:ext cx="5764284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fa-IR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چالشها</a:t>
            </a:r>
            <a:endParaRPr 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054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7272" y="1505014"/>
            <a:ext cx="5256728" cy="5352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409504" y="1892197"/>
            <a:ext cx="7250821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000" b="1" dirty="0">
                <a:cs typeface="B Mitra" panose="00000400000000000000" pitchFamily="2" charset="-78"/>
              </a:rPr>
              <a:t>استقرار نیروی دریایی در اراضی پشتیبانی بندر به مساحت 63 هکتار و عدم امکان بهره برداری از اراضی شرقی به مساحت 240 هکتار </a:t>
            </a:r>
          </a:p>
        </p:txBody>
      </p:sp>
      <p:sp>
        <p:nvSpPr>
          <p:cNvPr id="12" name="Isosceles Triangle 11"/>
          <p:cNvSpPr/>
          <p:nvPr/>
        </p:nvSpPr>
        <p:spPr>
          <a:xfrm rot="16200000">
            <a:off x="8412582" y="882931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11" name="Title 1"/>
          <p:cNvSpPr txBox="1">
            <a:spLocks noGrp="1"/>
          </p:cNvSpPr>
          <p:nvPr>
            <p:ph type="title"/>
          </p:nvPr>
        </p:nvSpPr>
        <p:spPr>
          <a:xfrm>
            <a:off x="285750" y="45640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چالش ها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84"/>
          <a:stretch/>
        </p:blipFill>
        <p:spPr>
          <a:xfrm>
            <a:off x="91440" y="3808243"/>
            <a:ext cx="9009794" cy="3327075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4690858" y="5147146"/>
            <a:ext cx="1482008" cy="1241310"/>
          </a:xfrm>
          <a:custGeom>
            <a:avLst/>
            <a:gdLst>
              <a:gd name="connsiteX0" fmla="*/ 165824 w 1160767"/>
              <a:gd name="connsiteY0" fmla="*/ 227416 h 1241310"/>
              <a:gd name="connsiteX1" fmla="*/ 42641 w 1160767"/>
              <a:gd name="connsiteY1" fmla="*/ 217940 h 1241310"/>
              <a:gd name="connsiteX2" fmla="*/ 23689 w 1160767"/>
              <a:gd name="connsiteY2" fmla="*/ 530637 h 1241310"/>
              <a:gd name="connsiteX3" fmla="*/ 180037 w 1160767"/>
              <a:gd name="connsiteY3" fmla="*/ 568539 h 1241310"/>
              <a:gd name="connsiteX4" fmla="*/ 0 w 1160767"/>
              <a:gd name="connsiteY4" fmla="*/ 1241310 h 1241310"/>
              <a:gd name="connsiteX5" fmla="*/ 1137078 w 1160767"/>
              <a:gd name="connsiteY5" fmla="*/ 1013895 h 1241310"/>
              <a:gd name="connsiteX6" fmla="*/ 1160767 w 1160767"/>
              <a:gd name="connsiteY6" fmla="*/ 284270 h 1241310"/>
              <a:gd name="connsiteX7" fmla="*/ 1141816 w 1160767"/>
              <a:gd name="connsiteY7" fmla="*/ 165824 h 1241310"/>
              <a:gd name="connsiteX8" fmla="*/ 1103913 w 1160767"/>
              <a:gd name="connsiteY8" fmla="*/ 90019 h 1241310"/>
              <a:gd name="connsiteX9" fmla="*/ 435880 w 1160767"/>
              <a:gd name="connsiteY9" fmla="*/ 18952 h 1241310"/>
              <a:gd name="connsiteX10" fmla="*/ 350599 w 1160767"/>
              <a:gd name="connsiteY10" fmla="*/ 0 h 1241310"/>
              <a:gd name="connsiteX11" fmla="*/ 317434 w 1160767"/>
              <a:gd name="connsiteY11" fmla="*/ 113708 h 1241310"/>
              <a:gd name="connsiteX12" fmla="*/ 251105 w 1160767"/>
              <a:gd name="connsiteY12" fmla="*/ 194251 h 1241310"/>
              <a:gd name="connsiteX13" fmla="*/ 251105 w 1160767"/>
              <a:gd name="connsiteY13" fmla="*/ 246367 h 1241310"/>
              <a:gd name="connsiteX14" fmla="*/ 284270 w 1160767"/>
              <a:gd name="connsiteY14" fmla="*/ 284270 h 1241310"/>
              <a:gd name="connsiteX15" fmla="*/ 705936 w 1160767"/>
              <a:gd name="connsiteY15" fmla="*/ 312697 h 1241310"/>
              <a:gd name="connsiteX16" fmla="*/ 710674 w 1160767"/>
              <a:gd name="connsiteY16" fmla="*/ 469045 h 1241310"/>
              <a:gd name="connsiteX17" fmla="*/ 213202 w 1160767"/>
              <a:gd name="connsiteY17" fmla="*/ 440618 h 1241310"/>
              <a:gd name="connsiteX18" fmla="*/ 165824 w 1160767"/>
              <a:gd name="connsiteY18" fmla="*/ 397978 h 1241310"/>
              <a:gd name="connsiteX19" fmla="*/ 161086 w 1160767"/>
              <a:gd name="connsiteY19" fmla="*/ 307959 h 1241310"/>
              <a:gd name="connsiteX20" fmla="*/ 165824 w 1160767"/>
              <a:gd name="connsiteY20" fmla="*/ 227416 h 1241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60767" h="1241310">
                <a:moveTo>
                  <a:pt x="165824" y="227416"/>
                </a:moveTo>
                <a:lnTo>
                  <a:pt x="42641" y="217940"/>
                </a:lnTo>
                <a:lnTo>
                  <a:pt x="23689" y="530637"/>
                </a:lnTo>
                <a:lnTo>
                  <a:pt x="180037" y="568539"/>
                </a:lnTo>
                <a:lnTo>
                  <a:pt x="0" y="1241310"/>
                </a:lnTo>
                <a:lnTo>
                  <a:pt x="1137078" y="1013895"/>
                </a:lnTo>
                <a:lnTo>
                  <a:pt x="1160767" y="284270"/>
                </a:lnTo>
                <a:lnTo>
                  <a:pt x="1141816" y="165824"/>
                </a:lnTo>
                <a:lnTo>
                  <a:pt x="1103913" y="90019"/>
                </a:lnTo>
                <a:lnTo>
                  <a:pt x="435880" y="18952"/>
                </a:lnTo>
                <a:lnTo>
                  <a:pt x="350599" y="0"/>
                </a:lnTo>
                <a:lnTo>
                  <a:pt x="317434" y="113708"/>
                </a:lnTo>
                <a:lnTo>
                  <a:pt x="251105" y="194251"/>
                </a:lnTo>
                <a:lnTo>
                  <a:pt x="251105" y="246367"/>
                </a:lnTo>
                <a:lnTo>
                  <a:pt x="284270" y="284270"/>
                </a:lnTo>
                <a:lnTo>
                  <a:pt x="705936" y="312697"/>
                </a:lnTo>
                <a:lnTo>
                  <a:pt x="710674" y="469045"/>
                </a:lnTo>
                <a:lnTo>
                  <a:pt x="213202" y="440618"/>
                </a:lnTo>
                <a:lnTo>
                  <a:pt x="165824" y="397978"/>
                </a:lnTo>
                <a:lnTo>
                  <a:pt x="161086" y="307959"/>
                </a:lnTo>
                <a:lnTo>
                  <a:pt x="165824" y="227416"/>
                </a:lnTo>
                <a:close/>
              </a:path>
            </a:pathLst>
          </a:cu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6078702" y="4993809"/>
            <a:ext cx="3036911" cy="1441939"/>
          </a:xfrm>
          <a:custGeom>
            <a:avLst/>
            <a:gdLst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967017 w 2345651"/>
              <a:gd name="connsiteY68" fmla="*/ 133643 h 1441939"/>
              <a:gd name="connsiteX69" fmla="*/ 1037355 w 2345651"/>
              <a:gd name="connsiteY69" fmla="*/ 105508 h 1441939"/>
              <a:gd name="connsiteX70" fmla="*/ 1086592 w 2345651"/>
              <a:gd name="connsiteY70" fmla="*/ 91440 h 1441939"/>
              <a:gd name="connsiteX71" fmla="*/ 1114728 w 2345651"/>
              <a:gd name="connsiteY71" fmla="*/ 77372 h 1441939"/>
              <a:gd name="connsiteX72" fmla="*/ 1156931 w 2345651"/>
              <a:gd name="connsiteY72" fmla="*/ 63305 h 1441939"/>
              <a:gd name="connsiteX73" fmla="*/ 1163964 w 2345651"/>
              <a:gd name="connsiteY73" fmla="*/ 232117 h 1441939"/>
              <a:gd name="connsiteX74" fmla="*/ 1170998 w 2345651"/>
              <a:gd name="connsiteY74" fmla="*/ 253219 h 1441939"/>
              <a:gd name="connsiteX75" fmla="*/ 1199134 w 2345651"/>
              <a:gd name="connsiteY75" fmla="*/ 274320 h 1441939"/>
              <a:gd name="connsiteX76" fmla="*/ 1248371 w 2345651"/>
              <a:gd name="connsiteY76" fmla="*/ 281354 h 1441939"/>
              <a:gd name="connsiteX77" fmla="*/ 1487521 w 2345651"/>
              <a:gd name="connsiteY77" fmla="*/ 288388 h 1441939"/>
              <a:gd name="connsiteX78" fmla="*/ 1564894 w 2345651"/>
              <a:gd name="connsiteY78" fmla="*/ 260252 h 1441939"/>
              <a:gd name="connsiteX79" fmla="*/ 1607097 w 2345651"/>
              <a:gd name="connsiteY79" fmla="*/ 246185 h 1441939"/>
              <a:gd name="connsiteX80" fmla="*/ 1628198 w 2345651"/>
              <a:gd name="connsiteY80" fmla="*/ 239151 h 1441939"/>
              <a:gd name="connsiteX81" fmla="*/ 1663368 w 2345651"/>
              <a:gd name="connsiteY81" fmla="*/ 232117 h 1441939"/>
              <a:gd name="connsiteX82" fmla="*/ 1684469 w 2345651"/>
              <a:gd name="connsiteY82" fmla="*/ 225083 h 1441939"/>
              <a:gd name="connsiteX83" fmla="*/ 1726672 w 2345651"/>
              <a:gd name="connsiteY83" fmla="*/ 218049 h 1441939"/>
              <a:gd name="connsiteX84" fmla="*/ 1797011 w 2345651"/>
              <a:gd name="connsiteY84" fmla="*/ 196948 h 1441939"/>
              <a:gd name="connsiteX85" fmla="*/ 1846248 w 2345651"/>
              <a:gd name="connsiteY85" fmla="*/ 182880 h 1441939"/>
              <a:gd name="connsiteX86" fmla="*/ 1916586 w 2345651"/>
              <a:gd name="connsiteY86" fmla="*/ 168812 h 1441939"/>
              <a:gd name="connsiteX87" fmla="*/ 1958789 w 2345651"/>
              <a:gd name="connsiteY87" fmla="*/ 140677 h 1441939"/>
              <a:gd name="connsiteX88" fmla="*/ 1993958 w 2345651"/>
              <a:gd name="connsiteY88" fmla="*/ 126609 h 1441939"/>
              <a:gd name="connsiteX89" fmla="*/ 2022094 w 2345651"/>
              <a:gd name="connsiteY89" fmla="*/ 119575 h 1441939"/>
              <a:gd name="connsiteX90" fmla="*/ 2043195 w 2345651"/>
              <a:gd name="connsiteY90" fmla="*/ 112542 h 1441939"/>
              <a:gd name="connsiteX91" fmla="*/ 2064297 w 2345651"/>
              <a:gd name="connsiteY91" fmla="*/ 91440 h 1441939"/>
              <a:gd name="connsiteX92" fmla="*/ 2099466 w 2345651"/>
              <a:gd name="connsiteY92" fmla="*/ 70339 h 1441939"/>
              <a:gd name="connsiteX93" fmla="*/ 2113534 w 2345651"/>
              <a:gd name="connsiteY93" fmla="*/ 49237 h 1441939"/>
              <a:gd name="connsiteX94" fmla="*/ 2162771 w 2345651"/>
              <a:gd name="connsiteY94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1037355 w 2345651"/>
              <a:gd name="connsiteY68" fmla="*/ 105508 h 1441939"/>
              <a:gd name="connsiteX69" fmla="*/ 1086592 w 2345651"/>
              <a:gd name="connsiteY69" fmla="*/ 91440 h 1441939"/>
              <a:gd name="connsiteX70" fmla="*/ 1114728 w 2345651"/>
              <a:gd name="connsiteY70" fmla="*/ 77372 h 1441939"/>
              <a:gd name="connsiteX71" fmla="*/ 1156931 w 2345651"/>
              <a:gd name="connsiteY71" fmla="*/ 63305 h 1441939"/>
              <a:gd name="connsiteX72" fmla="*/ 1163964 w 2345651"/>
              <a:gd name="connsiteY72" fmla="*/ 232117 h 1441939"/>
              <a:gd name="connsiteX73" fmla="*/ 1170998 w 2345651"/>
              <a:gd name="connsiteY73" fmla="*/ 253219 h 1441939"/>
              <a:gd name="connsiteX74" fmla="*/ 1199134 w 2345651"/>
              <a:gd name="connsiteY74" fmla="*/ 274320 h 1441939"/>
              <a:gd name="connsiteX75" fmla="*/ 1248371 w 2345651"/>
              <a:gd name="connsiteY75" fmla="*/ 281354 h 1441939"/>
              <a:gd name="connsiteX76" fmla="*/ 1487521 w 2345651"/>
              <a:gd name="connsiteY76" fmla="*/ 288388 h 1441939"/>
              <a:gd name="connsiteX77" fmla="*/ 1564894 w 2345651"/>
              <a:gd name="connsiteY77" fmla="*/ 260252 h 1441939"/>
              <a:gd name="connsiteX78" fmla="*/ 1607097 w 2345651"/>
              <a:gd name="connsiteY78" fmla="*/ 246185 h 1441939"/>
              <a:gd name="connsiteX79" fmla="*/ 1628198 w 2345651"/>
              <a:gd name="connsiteY79" fmla="*/ 239151 h 1441939"/>
              <a:gd name="connsiteX80" fmla="*/ 1663368 w 2345651"/>
              <a:gd name="connsiteY80" fmla="*/ 232117 h 1441939"/>
              <a:gd name="connsiteX81" fmla="*/ 1684469 w 2345651"/>
              <a:gd name="connsiteY81" fmla="*/ 225083 h 1441939"/>
              <a:gd name="connsiteX82" fmla="*/ 1726672 w 2345651"/>
              <a:gd name="connsiteY82" fmla="*/ 218049 h 1441939"/>
              <a:gd name="connsiteX83" fmla="*/ 1797011 w 2345651"/>
              <a:gd name="connsiteY83" fmla="*/ 196948 h 1441939"/>
              <a:gd name="connsiteX84" fmla="*/ 1846248 w 2345651"/>
              <a:gd name="connsiteY84" fmla="*/ 182880 h 1441939"/>
              <a:gd name="connsiteX85" fmla="*/ 1916586 w 2345651"/>
              <a:gd name="connsiteY85" fmla="*/ 168812 h 1441939"/>
              <a:gd name="connsiteX86" fmla="*/ 1958789 w 2345651"/>
              <a:gd name="connsiteY86" fmla="*/ 140677 h 1441939"/>
              <a:gd name="connsiteX87" fmla="*/ 1993958 w 2345651"/>
              <a:gd name="connsiteY87" fmla="*/ 126609 h 1441939"/>
              <a:gd name="connsiteX88" fmla="*/ 2022094 w 2345651"/>
              <a:gd name="connsiteY88" fmla="*/ 119575 h 1441939"/>
              <a:gd name="connsiteX89" fmla="*/ 2043195 w 2345651"/>
              <a:gd name="connsiteY89" fmla="*/ 112542 h 1441939"/>
              <a:gd name="connsiteX90" fmla="*/ 2064297 w 2345651"/>
              <a:gd name="connsiteY90" fmla="*/ 91440 h 1441939"/>
              <a:gd name="connsiteX91" fmla="*/ 2099466 w 2345651"/>
              <a:gd name="connsiteY91" fmla="*/ 70339 h 1441939"/>
              <a:gd name="connsiteX92" fmla="*/ 2113534 w 2345651"/>
              <a:gd name="connsiteY92" fmla="*/ 49237 h 1441939"/>
              <a:gd name="connsiteX93" fmla="*/ 2162771 w 2345651"/>
              <a:gd name="connsiteY93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1037355 w 2345651"/>
              <a:gd name="connsiteY68" fmla="*/ 105508 h 1441939"/>
              <a:gd name="connsiteX69" fmla="*/ 1114728 w 2345651"/>
              <a:gd name="connsiteY69" fmla="*/ 77372 h 1441939"/>
              <a:gd name="connsiteX70" fmla="*/ 1156931 w 2345651"/>
              <a:gd name="connsiteY70" fmla="*/ 63305 h 1441939"/>
              <a:gd name="connsiteX71" fmla="*/ 1163964 w 2345651"/>
              <a:gd name="connsiteY71" fmla="*/ 232117 h 1441939"/>
              <a:gd name="connsiteX72" fmla="*/ 1170998 w 2345651"/>
              <a:gd name="connsiteY72" fmla="*/ 253219 h 1441939"/>
              <a:gd name="connsiteX73" fmla="*/ 1199134 w 2345651"/>
              <a:gd name="connsiteY73" fmla="*/ 274320 h 1441939"/>
              <a:gd name="connsiteX74" fmla="*/ 1248371 w 2345651"/>
              <a:gd name="connsiteY74" fmla="*/ 281354 h 1441939"/>
              <a:gd name="connsiteX75" fmla="*/ 1487521 w 2345651"/>
              <a:gd name="connsiteY75" fmla="*/ 288388 h 1441939"/>
              <a:gd name="connsiteX76" fmla="*/ 1564894 w 2345651"/>
              <a:gd name="connsiteY76" fmla="*/ 260252 h 1441939"/>
              <a:gd name="connsiteX77" fmla="*/ 1607097 w 2345651"/>
              <a:gd name="connsiteY77" fmla="*/ 246185 h 1441939"/>
              <a:gd name="connsiteX78" fmla="*/ 1628198 w 2345651"/>
              <a:gd name="connsiteY78" fmla="*/ 239151 h 1441939"/>
              <a:gd name="connsiteX79" fmla="*/ 1663368 w 2345651"/>
              <a:gd name="connsiteY79" fmla="*/ 232117 h 1441939"/>
              <a:gd name="connsiteX80" fmla="*/ 1684469 w 2345651"/>
              <a:gd name="connsiteY80" fmla="*/ 225083 h 1441939"/>
              <a:gd name="connsiteX81" fmla="*/ 1726672 w 2345651"/>
              <a:gd name="connsiteY81" fmla="*/ 218049 h 1441939"/>
              <a:gd name="connsiteX82" fmla="*/ 1797011 w 2345651"/>
              <a:gd name="connsiteY82" fmla="*/ 196948 h 1441939"/>
              <a:gd name="connsiteX83" fmla="*/ 1846248 w 2345651"/>
              <a:gd name="connsiteY83" fmla="*/ 182880 h 1441939"/>
              <a:gd name="connsiteX84" fmla="*/ 1916586 w 2345651"/>
              <a:gd name="connsiteY84" fmla="*/ 168812 h 1441939"/>
              <a:gd name="connsiteX85" fmla="*/ 1958789 w 2345651"/>
              <a:gd name="connsiteY85" fmla="*/ 140677 h 1441939"/>
              <a:gd name="connsiteX86" fmla="*/ 1993958 w 2345651"/>
              <a:gd name="connsiteY86" fmla="*/ 126609 h 1441939"/>
              <a:gd name="connsiteX87" fmla="*/ 2022094 w 2345651"/>
              <a:gd name="connsiteY87" fmla="*/ 119575 h 1441939"/>
              <a:gd name="connsiteX88" fmla="*/ 2043195 w 2345651"/>
              <a:gd name="connsiteY88" fmla="*/ 112542 h 1441939"/>
              <a:gd name="connsiteX89" fmla="*/ 2064297 w 2345651"/>
              <a:gd name="connsiteY89" fmla="*/ 91440 h 1441939"/>
              <a:gd name="connsiteX90" fmla="*/ 2099466 w 2345651"/>
              <a:gd name="connsiteY90" fmla="*/ 70339 h 1441939"/>
              <a:gd name="connsiteX91" fmla="*/ 2113534 w 2345651"/>
              <a:gd name="connsiteY91" fmla="*/ 49237 h 1441939"/>
              <a:gd name="connsiteX92" fmla="*/ 2162771 w 2345651"/>
              <a:gd name="connsiteY92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1114728 w 2345651"/>
              <a:gd name="connsiteY68" fmla="*/ 77372 h 1441939"/>
              <a:gd name="connsiteX69" fmla="*/ 1156931 w 2345651"/>
              <a:gd name="connsiteY69" fmla="*/ 63305 h 1441939"/>
              <a:gd name="connsiteX70" fmla="*/ 1163964 w 2345651"/>
              <a:gd name="connsiteY70" fmla="*/ 232117 h 1441939"/>
              <a:gd name="connsiteX71" fmla="*/ 1170998 w 2345651"/>
              <a:gd name="connsiteY71" fmla="*/ 253219 h 1441939"/>
              <a:gd name="connsiteX72" fmla="*/ 1199134 w 2345651"/>
              <a:gd name="connsiteY72" fmla="*/ 274320 h 1441939"/>
              <a:gd name="connsiteX73" fmla="*/ 1248371 w 2345651"/>
              <a:gd name="connsiteY73" fmla="*/ 281354 h 1441939"/>
              <a:gd name="connsiteX74" fmla="*/ 1487521 w 2345651"/>
              <a:gd name="connsiteY74" fmla="*/ 288388 h 1441939"/>
              <a:gd name="connsiteX75" fmla="*/ 1564894 w 2345651"/>
              <a:gd name="connsiteY75" fmla="*/ 260252 h 1441939"/>
              <a:gd name="connsiteX76" fmla="*/ 1607097 w 2345651"/>
              <a:gd name="connsiteY76" fmla="*/ 246185 h 1441939"/>
              <a:gd name="connsiteX77" fmla="*/ 1628198 w 2345651"/>
              <a:gd name="connsiteY77" fmla="*/ 239151 h 1441939"/>
              <a:gd name="connsiteX78" fmla="*/ 1663368 w 2345651"/>
              <a:gd name="connsiteY78" fmla="*/ 232117 h 1441939"/>
              <a:gd name="connsiteX79" fmla="*/ 1684469 w 2345651"/>
              <a:gd name="connsiteY79" fmla="*/ 225083 h 1441939"/>
              <a:gd name="connsiteX80" fmla="*/ 1726672 w 2345651"/>
              <a:gd name="connsiteY80" fmla="*/ 218049 h 1441939"/>
              <a:gd name="connsiteX81" fmla="*/ 1797011 w 2345651"/>
              <a:gd name="connsiteY81" fmla="*/ 196948 h 1441939"/>
              <a:gd name="connsiteX82" fmla="*/ 1846248 w 2345651"/>
              <a:gd name="connsiteY82" fmla="*/ 182880 h 1441939"/>
              <a:gd name="connsiteX83" fmla="*/ 1916586 w 2345651"/>
              <a:gd name="connsiteY83" fmla="*/ 168812 h 1441939"/>
              <a:gd name="connsiteX84" fmla="*/ 1958789 w 2345651"/>
              <a:gd name="connsiteY84" fmla="*/ 140677 h 1441939"/>
              <a:gd name="connsiteX85" fmla="*/ 1993958 w 2345651"/>
              <a:gd name="connsiteY85" fmla="*/ 126609 h 1441939"/>
              <a:gd name="connsiteX86" fmla="*/ 2022094 w 2345651"/>
              <a:gd name="connsiteY86" fmla="*/ 119575 h 1441939"/>
              <a:gd name="connsiteX87" fmla="*/ 2043195 w 2345651"/>
              <a:gd name="connsiteY87" fmla="*/ 112542 h 1441939"/>
              <a:gd name="connsiteX88" fmla="*/ 2064297 w 2345651"/>
              <a:gd name="connsiteY88" fmla="*/ 91440 h 1441939"/>
              <a:gd name="connsiteX89" fmla="*/ 2099466 w 2345651"/>
              <a:gd name="connsiteY89" fmla="*/ 70339 h 1441939"/>
              <a:gd name="connsiteX90" fmla="*/ 2113534 w 2345651"/>
              <a:gd name="connsiteY90" fmla="*/ 49237 h 1441939"/>
              <a:gd name="connsiteX91" fmla="*/ 2162771 w 2345651"/>
              <a:gd name="connsiteY91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1114728 w 2345651"/>
              <a:gd name="connsiteY67" fmla="*/ 77372 h 1441939"/>
              <a:gd name="connsiteX68" fmla="*/ 1156931 w 2345651"/>
              <a:gd name="connsiteY68" fmla="*/ 63305 h 1441939"/>
              <a:gd name="connsiteX69" fmla="*/ 1163964 w 2345651"/>
              <a:gd name="connsiteY69" fmla="*/ 232117 h 1441939"/>
              <a:gd name="connsiteX70" fmla="*/ 1170998 w 2345651"/>
              <a:gd name="connsiteY70" fmla="*/ 253219 h 1441939"/>
              <a:gd name="connsiteX71" fmla="*/ 1199134 w 2345651"/>
              <a:gd name="connsiteY71" fmla="*/ 274320 h 1441939"/>
              <a:gd name="connsiteX72" fmla="*/ 1248371 w 2345651"/>
              <a:gd name="connsiteY72" fmla="*/ 281354 h 1441939"/>
              <a:gd name="connsiteX73" fmla="*/ 1487521 w 2345651"/>
              <a:gd name="connsiteY73" fmla="*/ 288388 h 1441939"/>
              <a:gd name="connsiteX74" fmla="*/ 1564894 w 2345651"/>
              <a:gd name="connsiteY74" fmla="*/ 260252 h 1441939"/>
              <a:gd name="connsiteX75" fmla="*/ 1607097 w 2345651"/>
              <a:gd name="connsiteY75" fmla="*/ 246185 h 1441939"/>
              <a:gd name="connsiteX76" fmla="*/ 1628198 w 2345651"/>
              <a:gd name="connsiteY76" fmla="*/ 239151 h 1441939"/>
              <a:gd name="connsiteX77" fmla="*/ 1663368 w 2345651"/>
              <a:gd name="connsiteY77" fmla="*/ 232117 h 1441939"/>
              <a:gd name="connsiteX78" fmla="*/ 1684469 w 2345651"/>
              <a:gd name="connsiteY78" fmla="*/ 225083 h 1441939"/>
              <a:gd name="connsiteX79" fmla="*/ 1726672 w 2345651"/>
              <a:gd name="connsiteY79" fmla="*/ 218049 h 1441939"/>
              <a:gd name="connsiteX80" fmla="*/ 1797011 w 2345651"/>
              <a:gd name="connsiteY80" fmla="*/ 196948 h 1441939"/>
              <a:gd name="connsiteX81" fmla="*/ 1846248 w 2345651"/>
              <a:gd name="connsiteY81" fmla="*/ 182880 h 1441939"/>
              <a:gd name="connsiteX82" fmla="*/ 1916586 w 2345651"/>
              <a:gd name="connsiteY82" fmla="*/ 168812 h 1441939"/>
              <a:gd name="connsiteX83" fmla="*/ 1958789 w 2345651"/>
              <a:gd name="connsiteY83" fmla="*/ 140677 h 1441939"/>
              <a:gd name="connsiteX84" fmla="*/ 1993958 w 2345651"/>
              <a:gd name="connsiteY84" fmla="*/ 126609 h 1441939"/>
              <a:gd name="connsiteX85" fmla="*/ 2022094 w 2345651"/>
              <a:gd name="connsiteY85" fmla="*/ 119575 h 1441939"/>
              <a:gd name="connsiteX86" fmla="*/ 2043195 w 2345651"/>
              <a:gd name="connsiteY86" fmla="*/ 112542 h 1441939"/>
              <a:gd name="connsiteX87" fmla="*/ 2064297 w 2345651"/>
              <a:gd name="connsiteY87" fmla="*/ 91440 h 1441939"/>
              <a:gd name="connsiteX88" fmla="*/ 2099466 w 2345651"/>
              <a:gd name="connsiteY88" fmla="*/ 70339 h 1441939"/>
              <a:gd name="connsiteX89" fmla="*/ 2113534 w 2345651"/>
              <a:gd name="connsiteY89" fmla="*/ 49237 h 1441939"/>
              <a:gd name="connsiteX90" fmla="*/ 2162771 w 2345651"/>
              <a:gd name="connsiteY90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1114728 w 2345651"/>
              <a:gd name="connsiteY66" fmla="*/ 77372 h 1441939"/>
              <a:gd name="connsiteX67" fmla="*/ 1156931 w 2345651"/>
              <a:gd name="connsiteY67" fmla="*/ 63305 h 1441939"/>
              <a:gd name="connsiteX68" fmla="*/ 1163964 w 2345651"/>
              <a:gd name="connsiteY68" fmla="*/ 232117 h 1441939"/>
              <a:gd name="connsiteX69" fmla="*/ 1170998 w 2345651"/>
              <a:gd name="connsiteY69" fmla="*/ 253219 h 1441939"/>
              <a:gd name="connsiteX70" fmla="*/ 1199134 w 2345651"/>
              <a:gd name="connsiteY70" fmla="*/ 274320 h 1441939"/>
              <a:gd name="connsiteX71" fmla="*/ 1248371 w 2345651"/>
              <a:gd name="connsiteY71" fmla="*/ 281354 h 1441939"/>
              <a:gd name="connsiteX72" fmla="*/ 1487521 w 2345651"/>
              <a:gd name="connsiteY72" fmla="*/ 288388 h 1441939"/>
              <a:gd name="connsiteX73" fmla="*/ 1564894 w 2345651"/>
              <a:gd name="connsiteY73" fmla="*/ 260252 h 1441939"/>
              <a:gd name="connsiteX74" fmla="*/ 1607097 w 2345651"/>
              <a:gd name="connsiteY74" fmla="*/ 246185 h 1441939"/>
              <a:gd name="connsiteX75" fmla="*/ 1628198 w 2345651"/>
              <a:gd name="connsiteY75" fmla="*/ 239151 h 1441939"/>
              <a:gd name="connsiteX76" fmla="*/ 1663368 w 2345651"/>
              <a:gd name="connsiteY76" fmla="*/ 232117 h 1441939"/>
              <a:gd name="connsiteX77" fmla="*/ 1684469 w 2345651"/>
              <a:gd name="connsiteY77" fmla="*/ 225083 h 1441939"/>
              <a:gd name="connsiteX78" fmla="*/ 1726672 w 2345651"/>
              <a:gd name="connsiteY78" fmla="*/ 218049 h 1441939"/>
              <a:gd name="connsiteX79" fmla="*/ 1797011 w 2345651"/>
              <a:gd name="connsiteY79" fmla="*/ 196948 h 1441939"/>
              <a:gd name="connsiteX80" fmla="*/ 1846248 w 2345651"/>
              <a:gd name="connsiteY80" fmla="*/ 182880 h 1441939"/>
              <a:gd name="connsiteX81" fmla="*/ 1916586 w 2345651"/>
              <a:gd name="connsiteY81" fmla="*/ 168812 h 1441939"/>
              <a:gd name="connsiteX82" fmla="*/ 1958789 w 2345651"/>
              <a:gd name="connsiteY82" fmla="*/ 140677 h 1441939"/>
              <a:gd name="connsiteX83" fmla="*/ 1993958 w 2345651"/>
              <a:gd name="connsiteY83" fmla="*/ 126609 h 1441939"/>
              <a:gd name="connsiteX84" fmla="*/ 2022094 w 2345651"/>
              <a:gd name="connsiteY84" fmla="*/ 119575 h 1441939"/>
              <a:gd name="connsiteX85" fmla="*/ 2043195 w 2345651"/>
              <a:gd name="connsiteY85" fmla="*/ 112542 h 1441939"/>
              <a:gd name="connsiteX86" fmla="*/ 2064297 w 2345651"/>
              <a:gd name="connsiteY86" fmla="*/ 91440 h 1441939"/>
              <a:gd name="connsiteX87" fmla="*/ 2099466 w 2345651"/>
              <a:gd name="connsiteY87" fmla="*/ 70339 h 1441939"/>
              <a:gd name="connsiteX88" fmla="*/ 2113534 w 2345651"/>
              <a:gd name="connsiteY88" fmla="*/ 49237 h 1441939"/>
              <a:gd name="connsiteX89" fmla="*/ 2162771 w 2345651"/>
              <a:gd name="connsiteY89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1114728 w 2345651"/>
              <a:gd name="connsiteY65" fmla="*/ 77372 h 1441939"/>
              <a:gd name="connsiteX66" fmla="*/ 1156931 w 2345651"/>
              <a:gd name="connsiteY66" fmla="*/ 63305 h 1441939"/>
              <a:gd name="connsiteX67" fmla="*/ 1163964 w 2345651"/>
              <a:gd name="connsiteY67" fmla="*/ 232117 h 1441939"/>
              <a:gd name="connsiteX68" fmla="*/ 1170998 w 2345651"/>
              <a:gd name="connsiteY68" fmla="*/ 253219 h 1441939"/>
              <a:gd name="connsiteX69" fmla="*/ 1199134 w 2345651"/>
              <a:gd name="connsiteY69" fmla="*/ 274320 h 1441939"/>
              <a:gd name="connsiteX70" fmla="*/ 1248371 w 2345651"/>
              <a:gd name="connsiteY70" fmla="*/ 281354 h 1441939"/>
              <a:gd name="connsiteX71" fmla="*/ 1487521 w 2345651"/>
              <a:gd name="connsiteY71" fmla="*/ 288388 h 1441939"/>
              <a:gd name="connsiteX72" fmla="*/ 1564894 w 2345651"/>
              <a:gd name="connsiteY72" fmla="*/ 260252 h 1441939"/>
              <a:gd name="connsiteX73" fmla="*/ 1607097 w 2345651"/>
              <a:gd name="connsiteY73" fmla="*/ 246185 h 1441939"/>
              <a:gd name="connsiteX74" fmla="*/ 1628198 w 2345651"/>
              <a:gd name="connsiteY74" fmla="*/ 239151 h 1441939"/>
              <a:gd name="connsiteX75" fmla="*/ 1663368 w 2345651"/>
              <a:gd name="connsiteY75" fmla="*/ 232117 h 1441939"/>
              <a:gd name="connsiteX76" fmla="*/ 1684469 w 2345651"/>
              <a:gd name="connsiteY76" fmla="*/ 225083 h 1441939"/>
              <a:gd name="connsiteX77" fmla="*/ 1726672 w 2345651"/>
              <a:gd name="connsiteY77" fmla="*/ 218049 h 1441939"/>
              <a:gd name="connsiteX78" fmla="*/ 1797011 w 2345651"/>
              <a:gd name="connsiteY78" fmla="*/ 196948 h 1441939"/>
              <a:gd name="connsiteX79" fmla="*/ 1846248 w 2345651"/>
              <a:gd name="connsiteY79" fmla="*/ 182880 h 1441939"/>
              <a:gd name="connsiteX80" fmla="*/ 1916586 w 2345651"/>
              <a:gd name="connsiteY80" fmla="*/ 168812 h 1441939"/>
              <a:gd name="connsiteX81" fmla="*/ 1958789 w 2345651"/>
              <a:gd name="connsiteY81" fmla="*/ 140677 h 1441939"/>
              <a:gd name="connsiteX82" fmla="*/ 1993958 w 2345651"/>
              <a:gd name="connsiteY82" fmla="*/ 126609 h 1441939"/>
              <a:gd name="connsiteX83" fmla="*/ 2022094 w 2345651"/>
              <a:gd name="connsiteY83" fmla="*/ 119575 h 1441939"/>
              <a:gd name="connsiteX84" fmla="*/ 2043195 w 2345651"/>
              <a:gd name="connsiteY84" fmla="*/ 112542 h 1441939"/>
              <a:gd name="connsiteX85" fmla="*/ 2064297 w 2345651"/>
              <a:gd name="connsiteY85" fmla="*/ 91440 h 1441939"/>
              <a:gd name="connsiteX86" fmla="*/ 2099466 w 2345651"/>
              <a:gd name="connsiteY86" fmla="*/ 70339 h 1441939"/>
              <a:gd name="connsiteX87" fmla="*/ 2113534 w 2345651"/>
              <a:gd name="connsiteY87" fmla="*/ 49237 h 1441939"/>
              <a:gd name="connsiteX88" fmla="*/ 2162771 w 2345651"/>
              <a:gd name="connsiteY88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1114728 w 2345651"/>
              <a:gd name="connsiteY64" fmla="*/ 77372 h 1441939"/>
              <a:gd name="connsiteX65" fmla="*/ 1156931 w 2345651"/>
              <a:gd name="connsiteY65" fmla="*/ 63305 h 1441939"/>
              <a:gd name="connsiteX66" fmla="*/ 1163964 w 2345651"/>
              <a:gd name="connsiteY66" fmla="*/ 232117 h 1441939"/>
              <a:gd name="connsiteX67" fmla="*/ 1170998 w 2345651"/>
              <a:gd name="connsiteY67" fmla="*/ 253219 h 1441939"/>
              <a:gd name="connsiteX68" fmla="*/ 1199134 w 2345651"/>
              <a:gd name="connsiteY68" fmla="*/ 274320 h 1441939"/>
              <a:gd name="connsiteX69" fmla="*/ 1248371 w 2345651"/>
              <a:gd name="connsiteY69" fmla="*/ 281354 h 1441939"/>
              <a:gd name="connsiteX70" fmla="*/ 1487521 w 2345651"/>
              <a:gd name="connsiteY70" fmla="*/ 288388 h 1441939"/>
              <a:gd name="connsiteX71" fmla="*/ 1564894 w 2345651"/>
              <a:gd name="connsiteY71" fmla="*/ 260252 h 1441939"/>
              <a:gd name="connsiteX72" fmla="*/ 1607097 w 2345651"/>
              <a:gd name="connsiteY72" fmla="*/ 246185 h 1441939"/>
              <a:gd name="connsiteX73" fmla="*/ 1628198 w 2345651"/>
              <a:gd name="connsiteY73" fmla="*/ 239151 h 1441939"/>
              <a:gd name="connsiteX74" fmla="*/ 1663368 w 2345651"/>
              <a:gd name="connsiteY74" fmla="*/ 232117 h 1441939"/>
              <a:gd name="connsiteX75" fmla="*/ 1684469 w 2345651"/>
              <a:gd name="connsiteY75" fmla="*/ 225083 h 1441939"/>
              <a:gd name="connsiteX76" fmla="*/ 1726672 w 2345651"/>
              <a:gd name="connsiteY76" fmla="*/ 218049 h 1441939"/>
              <a:gd name="connsiteX77" fmla="*/ 1797011 w 2345651"/>
              <a:gd name="connsiteY77" fmla="*/ 196948 h 1441939"/>
              <a:gd name="connsiteX78" fmla="*/ 1846248 w 2345651"/>
              <a:gd name="connsiteY78" fmla="*/ 182880 h 1441939"/>
              <a:gd name="connsiteX79" fmla="*/ 1916586 w 2345651"/>
              <a:gd name="connsiteY79" fmla="*/ 168812 h 1441939"/>
              <a:gd name="connsiteX80" fmla="*/ 1958789 w 2345651"/>
              <a:gd name="connsiteY80" fmla="*/ 140677 h 1441939"/>
              <a:gd name="connsiteX81" fmla="*/ 1993958 w 2345651"/>
              <a:gd name="connsiteY81" fmla="*/ 126609 h 1441939"/>
              <a:gd name="connsiteX82" fmla="*/ 2022094 w 2345651"/>
              <a:gd name="connsiteY82" fmla="*/ 119575 h 1441939"/>
              <a:gd name="connsiteX83" fmla="*/ 2043195 w 2345651"/>
              <a:gd name="connsiteY83" fmla="*/ 112542 h 1441939"/>
              <a:gd name="connsiteX84" fmla="*/ 2064297 w 2345651"/>
              <a:gd name="connsiteY84" fmla="*/ 91440 h 1441939"/>
              <a:gd name="connsiteX85" fmla="*/ 2099466 w 2345651"/>
              <a:gd name="connsiteY85" fmla="*/ 70339 h 1441939"/>
              <a:gd name="connsiteX86" fmla="*/ 2113534 w 2345651"/>
              <a:gd name="connsiteY86" fmla="*/ 49237 h 1441939"/>
              <a:gd name="connsiteX87" fmla="*/ 2162771 w 2345651"/>
              <a:gd name="connsiteY87" fmla="*/ 0 h 1441939"/>
              <a:gd name="connsiteX0" fmla="*/ 2227781 w 2410661"/>
              <a:gd name="connsiteY0" fmla="*/ 0 h 1441939"/>
              <a:gd name="connsiteX1" fmla="*/ 2227781 w 2410661"/>
              <a:gd name="connsiteY1" fmla="*/ 0 h 1441939"/>
              <a:gd name="connsiteX2" fmla="*/ 2213713 w 2410661"/>
              <a:gd name="connsiteY2" fmla="*/ 63305 h 1441939"/>
              <a:gd name="connsiteX3" fmla="*/ 2248882 w 2410661"/>
              <a:gd name="connsiteY3" fmla="*/ 154745 h 1441939"/>
              <a:gd name="connsiteX4" fmla="*/ 2269984 w 2410661"/>
              <a:gd name="connsiteY4" fmla="*/ 203982 h 1441939"/>
              <a:gd name="connsiteX5" fmla="*/ 2277018 w 2410661"/>
              <a:gd name="connsiteY5" fmla="*/ 274320 h 1441939"/>
              <a:gd name="connsiteX6" fmla="*/ 2284051 w 2410661"/>
              <a:gd name="connsiteY6" fmla="*/ 309489 h 1441939"/>
              <a:gd name="connsiteX7" fmla="*/ 2298119 w 2410661"/>
              <a:gd name="connsiteY7" fmla="*/ 372794 h 1441939"/>
              <a:gd name="connsiteX8" fmla="*/ 2312187 w 2410661"/>
              <a:gd name="connsiteY8" fmla="*/ 414997 h 1441939"/>
              <a:gd name="connsiteX9" fmla="*/ 2333288 w 2410661"/>
              <a:gd name="connsiteY9" fmla="*/ 457200 h 1441939"/>
              <a:gd name="connsiteX10" fmla="*/ 2361424 w 2410661"/>
              <a:gd name="connsiteY10" fmla="*/ 548640 h 1441939"/>
              <a:gd name="connsiteX11" fmla="*/ 2368458 w 2410661"/>
              <a:gd name="connsiteY11" fmla="*/ 569742 h 1441939"/>
              <a:gd name="connsiteX12" fmla="*/ 2389559 w 2410661"/>
              <a:gd name="connsiteY12" fmla="*/ 611945 h 1441939"/>
              <a:gd name="connsiteX13" fmla="*/ 2382525 w 2410661"/>
              <a:gd name="connsiteY13" fmla="*/ 794825 h 1441939"/>
              <a:gd name="connsiteX14" fmla="*/ 2375491 w 2410661"/>
              <a:gd name="connsiteY14" fmla="*/ 851095 h 1441939"/>
              <a:gd name="connsiteX15" fmla="*/ 2389559 w 2410661"/>
              <a:gd name="connsiteY15" fmla="*/ 1132449 h 1441939"/>
              <a:gd name="connsiteX16" fmla="*/ 2396593 w 2410661"/>
              <a:gd name="connsiteY16" fmla="*/ 1167619 h 1441939"/>
              <a:gd name="connsiteX17" fmla="*/ 2410661 w 2410661"/>
              <a:gd name="connsiteY17" fmla="*/ 1230923 h 1441939"/>
              <a:gd name="connsiteX18" fmla="*/ 2403627 w 2410661"/>
              <a:gd name="connsiteY18" fmla="*/ 1357532 h 1441939"/>
              <a:gd name="connsiteX19" fmla="*/ 2396593 w 2410661"/>
              <a:gd name="connsiteY19" fmla="*/ 1413803 h 1441939"/>
              <a:gd name="connsiteX20" fmla="*/ 2164476 w 2410661"/>
              <a:gd name="connsiteY20" fmla="*/ 1406769 h 1441939"/>
              <a:gd name="connsiteX21" fmla="*/ 2087104 w 2410661"/>
              <a:gd name="connsiteY21" fmla="*/ 1399735 h 1441939"/>
              <a:gd name="connsiteX22" fmla="*/ 2066002 w 2410661"/>
              <a:gd name="connsiteY22" fmla="*/ 1392702 h 1441939"/>
              <a:gd name="connsiteX23" fmla="*/ 2037867 w 2410661"/>
              <a:gd name="connsiteY23" fmla="*/ 1385668 h 1441939"/>
              <a:gd name="connsiteX24" fmla="*/ 2002698 w 2410661"/>
              <a:gd name="connsiteY24" fmla="*/ 1378634 h 1441939"/>
              <a:gd name="connsiteX25" fmla="*/ 1960494 w 2410661"/>
              <a:gd name="connsiteY25" fmla="*/ 1364566 h 1441939"/>
              <a:gd name="connsiteX26" fmla="*/ 1939393 w 2410661"/>
              <a:gd name="connsiteY26" fmla="*/ 1357532 h 1441939"/>
              <a:gd name="connsiteX27" fmla="*/ 1876088 w 2410661"/>
              <a:gd name="connsiteY27" fmla="*/ 1343465 h 1441939"/>
              <a:gd name="connsiteX28" fmla="*/ 1833885 w 2410661"/>
              <a:gd name="connsiteY28" fmla="*/ 1329397 h 1441939"/>
              <a:gd name="connsiteX29" fmla="*/ 1791682 w 2410661"/>
              <a:gd name="connsiteY29" fmla="*/ 1301262 h 1441939"/>
              <a:gd name="connsiteX30" fmla="*/ 1770581 w 2410661"/>
              <a:gd name="connsiteY30" fmla="*/ 1280160 h 1441939"/>
              <a:gd name="connsiteX31" fmla="*/ 1749479 w 2410661"/>
              <a:gd name="connsiteY31" fmla="*/ 1273126 h 1441939"/>
              <a:gd name="connsiteX32" fmla="*/ 1728378 w 2410661"/>
              <a:gd name="connsiteY32" fmla="*/ 1259059 h 1441939"/>
              <a:gd name="connsiteX33" fmla="*/ 1679141 w 2410661"/>
              <a:gd name="connsiteY33" fmla="*/ 1237957 h 1441939"/>
              <a:gd name="connsiteX34" fmla="*/ 1651005 w 2410661"/>
              <a:gd name="connsiteY34" fmla="*/ 1223889 h 1441939"/>
              <a:gd name="connsiteX35" fmla="*/ 1629904 w 2410661"/>
              <a:gd name="connsiteY35" fmla="*/ 1209822 h 1441939"/>
              <a:gd name="connsiteX36" fmla="*/ 1587701 w 2410661"/>
              <a:gd name="connsiteY36" fmla="*/ 1195754 h 1441939"/>
              <a:gd name="connsiteX37" fmla="*/ 1439990 w 2410661"/>
              <a:gd name="connsiteY37" fmla="*/ 1209822 h 1441939"/>
              <a:gd name="connsiteX38" fmla="*/ 1418888 w 2410661"/>
              <a:gd name="connsiteY38" fmla="*/ 1216855 h 1441939"/>
              <a:gd name="connsiteX39" fmla="*/ 1390753 w 2410661"/>
              <a:gd name="connsiteY39" fmla="*/ 1223889 h 1441939"/>
              <a:gd name="connsiteX40" fmla="*/ 1327448 w 2410661"/>
              <a:gd name="connsiteY40" fmla="*/ 1244991 h 1441939"/>
              <a:gd name="connsiteX41" fmla="*/ 1306347 w 2410661"/>
              <a:gd name="connsiteY41" fmla="*/ 1252025 h 1441939"/>
              <a:gd name="connsiteX42" fmla="*/ 1250076 w 2410661"/>
              <a:gd name="connsiteY42" fmla="*/ 1266092 h 1441939"/>
              <a:gd name="connsiteX43" fmla="*/ 1179738 w 2410661"/>
              <a:gd name="connsiteY43" fmla="*/ 1280160 h 1441939"/>
              <a:gd name="connsiteX44" fmla="*/ 1109399 w 2410661"/>
              <a:gd name="connsiteY44" fmla="*/ 1301262 h 1441939"/>
              <a:gd name="connsiteX45" fmla="*/ 1088298 w 2410661"/>
              <a:gd name="connsiteY45" fmla="*/ 1308295 h 1441939"/>
              <a:gd name="connsiteX46" fmla="*/ 919485 w 2410661"/>
              <a:gd name="connsiteY46" fmla="*/ 1322363 h 1441939"/>
              <a:gd name="connsiteX47" fmla="*/ 588894 w 2410661"/>
              <a:gd name="connsiteY47" fmla="*/ 1329397 h 1441939"/>
              <a:gd name="connsiteX48" fmla="*/ 398981 w 2410661"/>
              <a:gd name="connsiteY48" fmla="*/ 1336431 h 1441939"/>
              <a:gd name="connsiteX49" fmla="*/ 335676 w 2410661"/>
              <a:gd name="connsiteY49" fmla="*/ 1357532 h 1441939"/>
              <a:gd name="connsiteX50" fmla="*/ 265338 w 2410661"/>
              <a:gd name="connsiteY50" fmla="*/ 1378634 h 1441939"/>
              <a:gd name="connsiteX51" fmla="*/ 230168 w 2410661"/>
              <a:gd name="connsiteY51" fmla="*/ 1406769 h 1441939"/>
              <a:gd name="connsiteX52" fmla="*/ 166864 w 2410661"/>
              <a:gd name="connsiteY52" fmla="*/ 1441939 h 1441939"/>
              <a:gd name="connsiteX53" fmla="*/ 145762 w 2410661"/>
              <a:gd name="connsiteY53" fmla="*/ 1434905 h 1441939"/>
              <a:gd name="connsiteX54" fmla="*/ 124661 w 2410661"/>
              <a:gd name="connsiteY54" fmla="*/ 1357532 h 1441939"/>
              <a:gd name="connsiteX55" fmla="*/ 103559 w 2410661"/>
              <a:gd name="connsiteY55" fmla="*/ 1287194 h 1441939"/>
              <a:gd name="connsiteX56" fmla="*/ 89491 w 2410661"/>
              <a:gd name="connsiteY56" fmla="*/ 1266092 h 1441939"/>
              <a:gd name="connsiteX57" fmla="*/ 68390 w 2410661"/>
              <a:gd name="connsiteY57" fmla="*/ 921434 h 1441939"/>
              <a:gd name="connsiteX58" fmla="*/ 75424 w 2410661"/>
              <a:gd name="connsiteY58" fmla="*/ 604911 h 1441939"/>
              <a:gd name="connsiteX59" fmla="*/ 89491 w 2410661"/>
              <a:gd name="connsiteY59" fmla="*/ 485335 h 1441939"/>
              <a:gd name="connsiteX60" fmla="*/ 103559 w 2410661"/>
              <a:gd name="connsiteY60" fmla="*/ 365760 h 1441939"/>
              <a:gd name="connsiteX61" fmla="*/ 96525 w 2410661"/>
              <a:gd name="connsiteY61" fmla="*/ 232117 h 1441939"/>
              <a:gd name="connsiteX62" fmla="*/ 75424 w 2410661"/>
              <a:gd name="connsiteY62" fmla="*/ 218049 h 1441939"/>
              <a:gd name="connsiteX63" fmla="*/ 1179738 w 2410661"/>
              <a:gd name="connsiteY63" fmla="*/ 77372 h 1441939"/>
              <a:gd name="connsiteX64" fmla="*/ 1221941 w 2410661"/>
              <a:gd name="connsiteY64" fmla="*/ 63305 h 1441939"/>
              <a:gd name="connsiteX65" fmla="*/ 1228974 w 2410661"/>
              <a:gd name="connsiteY65" fmla="*/ 232117 h 1441939"/>
              <a:gd name="connsiteX66" fmla="*/ 1236008 w 2410661"/>
              <a:gd name="connsiteY66" fmla="*/ 253219 h 1441939"/>
              <a:gd name="connsiteX67" fmla="*/ 1264144 w 2410661"/>
              <a:gd name="connsiteY67" fmla="*/ 274320 h 1441939"/>
              <a:gd name="connsiteX68" fmla="*/ 1313381 w 2410661"/>
              <a:gd name="connsiteY68" fmla="*/ 281354 h 1441939"/>
              <a:gd name="connsiteX69" fmla="*/ 1552531 w 2410661"/>
              <a:gd name="connsiteY69" fmla="*/ 288388 h 1441939"/>
              <a:gd name="connsiteX70" fmla="*/ 1629904 w 2410661"/>
              <a:gd name="connsiteY70" fmla="*/ 260252 h 1441939"/>
              <a:gd name="connsiteX71" fmla="*/ 1672107 w 2410661"/>
              <a:gd name="connsiteY71" fmla="*/ 246185 h 1441939"/>
              <a:gd name="connsiteX72" fmla="*/ 1693208 w 2410661"/>
              <a:gd name="connsiteY72" fmla="*/ 239151 h 1441939"/>
              <a:gd name="connsiteX73" fmla="*/ 1728378 w 2410661"/>
              <a:gd name="connsiteY73" fmla="*/ 232117 h 1441939"/>
              <a:gd name="connsiteX74" fmla="*/ 1749479 w 2410661"/>
              <a:gd name="connsiteY74" fmla="*/ 225083 h 1441939"/>
              <a:gd name="connsiteX75" fmla="*/ 1791682 w 2410661"/>
              <a:gd name="connsiteY75" fmla="*/ 218049 h 1441939"/>
              <a:gd name="connsiteX76" fmla="*/ 1862021 w 2410661"/>
              <a:gd name="connsiteY76" fmla="*/ 196948 h 1441939"/>
              <a:gd name="connsiteX77" fmla="*/ 1911258 w 2410661"/>
              <a:gd name="connsiteY77" fmla="*/ 182880 h 1441939"/>
              <a:gd name="connsiteX78" fmla="*/ 1981596 w 2410661"/>
              <a:gd name="connsiteY78" fmla="*/ 168812 h 1441939"/>
              <a:gd name="connsiteX79" fmla="*/ 2023799 w 2410661"/>
              <a:gd name="connsiteY79" fmla="*/ 140677 h 1441939"/>
              <a:gd name="connsiteX80" fmla="*/ 2058968 w 2410661"/>
              <a:gd name="connsiteY80" fmla="*/ 126609 h 1441939"/>
              <a:gd name="connsiteX81" fmla="*/ 2087104 w 2410661"/>
              <a:gd name="connsiteY81" fmla="*/ 119575 h 1441939"/>
              <a:gd name="connsiteX82" fmla="*/ 2108205 w 2410661"/>
              <a:gd name="connsiteY82" fmla="*/ 112542 h 1441939"/>
              <a:gd name="connsiteX83" fmla="*/ 2129307 w 2410661"/>
              <a:gd name="connsiteY83" fmla="*/ 91440 h 1441939"/>
              <a:gd name="connsiteX84" fmla="*/ 2164476 w 2410661"/>
              <a:gd name="connsiteY84" fmla="*/ 70339 h 1441939"/>
              <a:gd name="connsiteX85" fmla="*/ 2178544 w 2410661"/>
              <a:gd name="connsiteY85" fmla="*/ 49237 h 1441939"/>
              <a:gd name="connsiteX86" fmla="*/ 2227781 w 2410661"/>
              <a:gd name="connsiteY86" fmla="*/ 0 h 1441939"/>
              <a:gd name="connsiteX0" fmla="*/ 2227781 w 2410661"/>
              <a:gd name="connsiteY0" fmla="*/ 0 h 1441939"/>
              <a:gd name="connsiteX1" fmla="*/ 2227781 w 2410661"/>
              <a:gd name="connsiteY1" fmla="*/ 0 h 1441939"/>
              <a:gd name="connsiteX2" fmla="*/ 2213713 w 2410661"/>
              <a:gd name="connsiteY2" fmla="*/ 63305 h 1441939"/>
              <a:gd name="connsiteX3" fmla="*/ 2248882 w 2410661"/>
              <a:gd name="connsiteY3" fmla="*/ 154745 h 1441939"/>
              <a:gd name="connsiteX4" fmla="*/ 2269984 w 2410661"/>
              <a:gd name="connsiteY4" fmla="*/ 203982 h 1441939"/>
              <a:gd name="connsiteX5" fmla="*/ 2277018 w 2410661"/>
              <a:gd name="connsiteY5" fmla="*/ 274320 h 1441939"/>
              <a:gd name="connsiteX6" fmla="*/ 2284051 w 2410661"/>
              <a:gd name="connsiteY6" fmla="*/ 309489 h 1441939"/>
              <a:gd name="connsiteX7" fmla="*/ 2298119 w 2410661"/>
              <a:gd name="connsiteY7" fmla="*/ 372794 h 1441939"/>
              <a:gd name="connsiteX8" fmla="*/ 2312187 w 2410661"/>
              <a:gd name="connsiteY8" fmla="*/ 414997 h 1441939"/>
              <a:gd name="connsiteX9" fmla="*/ 2333288 w 2410661"/>
              <a:gd name="connsiteY9" fmla="*/ 457200 h 1441939"/>
              <a:gd name="connsiteX10" fmla="*/ 2361424 w 2410661"/>
              <a:gd name="connsiteY10" fmla="*/ 548640 h 1441939"/>
              <a:gd name="connsiteX11" fmla="*/ 2368458 w 2410661"/>
              <a:gd name="connsiteY11" fmla="*/ 569742 h 1441939"/>
              <a:gd name="connsiteX12" fmla="*/ 2389559 w 2410661"/>
              <a:gd name="connsiteY12" fmla="*/ 611945 h 1441939"/>
              <a:gd name="connsiteX13" fmla="*/ 2382525 w 2410661"/>
              <a:gd name="connsiteY13" fmla="*/ 794825 h 1441939"/>
              <a:gd name="connsiteX14" fmla="*/ 2375491 w 2410661"/>
              <a:gd name="connsiteY14" fmla="*/ 851095 h 1441939"/>
              <a:gd name="connsiteX15" fmla="*/ 2389559 w 2410661"/>
              <a:gd name="connsiteY15" fmla="*/ 1132449 h 1441939"/>
              <a:gd name="connsiteX16" fmla="*/ 2396593 w 2410661"/>
              <a:gd name="connsiteY16" fmla="*/ 1167619 h 1441939"/>
              <a:gd name="connsiteX17" fmla="*/ 2410661 w 2410661"/>
              <a:gd name="connsiteY17" fmla="*/ 1230923 h 1441939"/>
              <a:gd name="connsiteX18" fmla="*/ 2403627 w 2410661"/>
              <a:gd name="connsiteY18" fmla="*/ 1357532 h 1441939"/>
              <a:gd name="connsiteX19" fmla="*/ 2396593 w 2410661"/>
              <a:gd name="connsiteY19" fmla="*/ 1413803 h 1441939"/>
              <a:gd name="connsiteX20" fmla="*/ 2164476 w 2410661"/>
              <a:gd name="connsiteY20" fmla="*/ 1406769 h 1441939"/>
              <a:gd name="connsiteX21" fmla="*/ 2087104 w 2410661"/>
              <a:gd name="connsiteY21" fmla="*/ 1399735 h 1441939"/>
              <a:gd name="connsiteX22" fmla="*/ 2066002 w 2410661"/>
              <a:gd name="connsiteY22" fmla="*/ 1392702 h 1441939"/>
              <a:gd name="connsiteX23" fmla="*/ 2037867 w 2410661"/>
              <a:gd name="connsiteY23" fmla="*/ 1385668 h 1441939"/>
              <a:gd name="connsiteX24" fmla="*/ 2002698 w 2410661"/>
              <a:gd name="connsiteY24" fmla="*/ 1378634 h 1441939"/>
              <a:gd name="connsiteX25" fmla="*/ 1960494 w 2410661"/>
              <a:gd name="connsiteY25" fmla="*/ 1364566 h 1441939"/>
              <a:gd name="connsiteX26" fmla="*/ 1939393 w 2410661"/>
              <a:gd name="connsiteY26" fmla="*/ 1357532 h 1441939"/>
              <a:gd name="connsiteX27" fmla="*/ 1876088 w 2410661"/>
              <a:gd name="connsiteY27" fmla="*/ 1343465 h 1441939"/>
              <a:gd name="connsiteX28" fmla="*/ 1833885 w 2410661"/>
              <a:gd name="connsiteY28" fmla="*/ 1329397 h 1441939"/>
              <a:gd name="connsiteX29" fmla="*/ 1791682 w 2410661"/>
              <a:gd name="connsiteY29" fmla="*/ 1301262 h 1441939"/>
              <a:gd name="connsiteX30" fmla="*/ 1770581 w 2410661"/>
              <a:gd name="connsiteY30" fmla="*/ 1280160 h 1441939"/>
              <a:gd name="connsiteX31" fmla="*/ 1749479 w 2410661"/>
              <a:gd name="connsiteY31" fmla="*/ 1273126 h 1441939"/>
              <a:gd name="connsiteX32" fmla="*/ 1728378 w 2410661"/>
              <a:gd name="connsiteY32" fmla="*/ 1259059 h 1441939"/>
              <a:gd name="connsiteX33" fmla="*/ 1679141 w 2410661"/>
              <a:gd name="connsiteY33" fmla="*/ 1237957 h 1441939"/>
              <a:gd name="connsiteX34" fmla="*/ 1651005 w 2410661"/>
              <a:gd name="connsiteY34" fmla="*/ 1223889 h 1441939"/>
              <a:gd name="connsiteX35" fmla="*/ 1629904 w 2410661"/>
              <a:gd name="connsiteY35" fmla="*/ 1209822 h 1441939"/>
              <a:gd name="connsiteX36" fmla="*/ 1587701 w 2410661"/>
              <a:gd name="connsiteY36" fmla="*/ 1195754 h 1441939"/>
              <a:gd name="connsiteX37" fmla="*/ 1439990 w 2410661"/>
              <a:gd name="connsiteY37" fmla="*/ 1209822 h 1441939"/>
              <a:gd name="connsiteX38" fmla="*/ 1418888 w 2410661"/>
              <a:gd name="connsiteY38" fmla="*/ 1216855 h 1441939"/>
              <a:gd name="connsiteX39" fmla="*/ 1390753 w 2410661"/>
              <a:gd name="connsiteY39" fmla="*/ 1223889 h 1441939"/>
              <a:gd name="connsiteX40" fmla="*/ 1327448 w 2410661"/>
              <a:gd name="connsiteY40" fmla="*/ 1244991 h 1441939"/>
              <a:gd name="connsiteX41" fmla="*/ 1306347 w 2410661"/>
              <a:gd name="connsiteY41" fmla="*/ 1252025 h 1441939"/>
              <a:gd name="connsiteX42" fmla="*/ 1250076 w 2410661"/>
              <a:gd name="connsiteY42" fmla="*/ 1266092 h 1441939"/>
              <a:gd name="connsiteX43" fmla="*/ 1179738 w 2410661"/>
              <a:gd name="connsiteY43" fmla="*/ 1280160 h 1441939"/>
              <a:gd name="connsiteX44" fmla="*/ 1109399 w 2410661"/>
              <a:gd name="connsiteY44" fmla="*/ 1301262 h 1441939"/>
              <a:gd name="connsiteX45" fmla="*/ 1088298 w 2410661"/>
              <a:gd name="connsiteY45" fmla="*/ 1308295 h 1441939"/>
              <a:gd name="connsiteX46" fmla="*/ 919485 w 2410661"/>
              <a:gd name="connsiteY46" fmla="*/ 1322363 h 1441939"/>
              <a:gd name="connsiteX47" fmla="*/ 588894 w 2410661"/>
              <a:gd name="connsiteY47" fmla="*/ 1329397 h 1441939"/>
              <a:gd name="connsiteX48" fmla="*/ 398981 w 2410661"/>
              <a:gd name="connsiteY48" fmla="*/ 1336431 h 1441939"/>
              <a:gd name="connsiteX49" fmla="*/ 335676 w 2410661"/>
              <a:gd name="connsiteY49" fmla="*/ 1357532 h 1441939"/>
              <a:gd name="connsiteX50" fmla="*/ 265338 w 2410661"/>
              <a:gd name="connsiteY50" fmla="*/ 1378634 h 1441939"/>
              <a:gd name="connsiteX51" fmla="*/ 230168 w 2410661"/>
              <a:gd name="connsiteY51" fmla="*/ 1406769 h 1441939"/>
              <a:gd name="connsiteX52" fmla="*/ 166864 w 2410661"/>
              <a:gd name="connsiteY52" fmla="*/ 1441939 h 1441939"/>
              <a:gd name="connsiteX53" fmla="*/ 145762 w 2410661"/>
              <a:gd name="connsiteY53" fmla="*/ 1434905 h 1441939"/>
              <a:gd name="connsiteX54" fmla="*/ 124661 w 2410661"/>
              <a:gd name="connsiteY54" fmla="*/ 1357532 h 1441939"/>
              <a:gd name="connsiteX55" fmla="*/ 103559 w 2410661"/>
              <a:gd name="connsiteY55" fmla="*/ 1287194 h 1441939"/>
              <a:gd name="connsiteX56" fmla="*/ 89491 w 2410661"/>
              <a:gd name="connsiteY56" fmla="*/ 1266092 h 1441939"/>
              <a:gd name="connsiteX57" fmla="*/ 68390 w 2410661"/>
              <a:gd name="connsiteY57" fmla="*/ 921434 h 1441939"/>
              <a:gd name="connsiteX58" fmla="*/ 75424 w 2410661"/>
              <a:gd name="connsiteY58" fmla="*/ 604911 h 1441939"/>
              <a:gd name="connsiteX59" fmla="*/ 89491 w 2410661"/>
              <a:gd name="connsiteY59" fmla="*/ 485335 h 1441939"/>
              <a:gd name="connsiteX60" fmla="*/ 103559 w 2410661"/>
              <a:gd name="connsiteY60" fmla="*/ 365760 h 1441939"/>
              <a:gd name="connsiteX61" fmla="*/ 96525 w 2410661"/>
              <a:gd name="connsiteY61" fmla="*/ 232117 h 1441939"/>
              <a:gd name="connsiteX62" fmla="*/ 75424 w 2410661"/>
              <a:gd name="connsiteY62" fmla="*/ 218049 h 1441939"/>
              <a:gd name="connsiteX63" fmla="*/ 1179738 w 2410661"/>
              <a:gd name="connsiteY63" fmla="*/ 77372 h 1441939"/>
              <a:gd name="connsiteX64" fmla="*/ 1257111 w 2410661"/>
              <a:gd name="connsiteY64" fmla="*/ 63305 h 1441939"/>
              <a:gd name="connsiteX65" fmla="*/ 1228974 w 2410661"/>
              <a:gd name="connsiteY65" fmla="*/ 232117 h 1441939"/>
              <a:gd name="connsiteX66" fmla="*/ 1236008 w 2410661"/>
              <a:gd name="connsiteY66" fmla="*/ 253219 h 1441939"/>
              <a:gd name="connsiteX67" fmla="*/ 1264144 w 2410661"/>
              <a:gd name="connsiteY67" fmla="*/ 274320 h 1441939"/>
              <a:gd name="connsiteX68" fmla="*/ 1313381 w 2410661"/>
              <a:gd name="connsiteY68" fmla="*/ 281354 h 1441939"/>
              <a:gd name="connsiteX69" fmla="*/ 1552531 w 2410661"/>
              <a:gd name="connsiteY69" fmla="*/ 288388 h 1441939"/>
              <a:gd name="connsiteX70" fmla="*/ 1629904 w 2410661"/>
              <a:gd name="connsiteY70" fmla="*/ 260252 h 1441939"/>
              <a:gd name="connsiteX71" fmla="*/ 1672107 w 2410661"/>
              <a:gd name="connsiteY71" fmla="*/ 246185 h 1441939"/>
              <a:gd name="connsiteX72" fmla="*/ 1693208 w 2410661"/>
              <a:gd name="connsiteY72" fmla="*/ 239151 h 1441939"/>
              <a:gd name="connsiteX73" fmla="*/ 1728378 w 2410661"/>
              <a:gd name="connsiteY73" fmla="*/ 232117 h 1441939"/>
              <a:gd name="connsiteX74" fmla="*/ 1749479 w 2410661"/>
              <a:gd name="connsiteY74" fmla="*/ 225083 h 1441939"/>
              <a:gd name="connsiteX75" fmla="*/ 1791682 w 2410661"/>
              <a:gd name="connsiteY75" fmla="*/ 218049 h 1441939"/>
              <a:gd name="connsiteX76" fmla="*/ 1862021 w 2410661"/>
              <a:gd name="connsiteY76" fmla="*/ 196948 h 1441939"/>
              <a:gd name="connsiteX77" fmla="*/ 1911258 w 2410661"/>
              <a:gd name="connsiteY77" fmla="*/ 182880 h 1441939"/>
              <a:gd name="connsiteX78" fmla="*/ 1981596 w 2410661"/>
              <a:gd name="connsiteY78" fmla="*/ 168812 h 1441939"/>
              <a:gd name="connsiteX79" fmla="*/ 2023799 w 2410661"/>
              <a:gd name="connsiteY79" fmla="*/ 140677 h 1441939"/>
              <a:gd name="connsiteX80" fmla="*/ 2058968 w 2410661"/>
              <a:gd name="connsiteY80" fmla="*/ 126609 h 1441939"/>
              <a:gd name="connsiteX81" fmla="*/ 2087104 w 2410661"/>
              <a:gd name="connsiteY81" fmla="*/ 119575 h 1441939"/>
              <a:gd name="connsiteX82" fmla="*/ 2108205 w 2410661"/>
              <a:gd name="connsiteY82" fmla="*/ 112542 h 1441939"/>
              <a:gd name="connsiteX83" fmla="*/ 2129307 w 2410661"/>
              <a:gd name="connsiteY83" fmla="*/ 91440 h 1441939"/>
              <a:gd name="connsiteX84" fmla="*/ 2164476 w 2410661"/>
              <a:gd name="connsiteY84" fmla="*/ 70339 h 1441939"/>
              <a:gd name="connsiteX85" fmla="*/ 2178544 w 2410661"/>
              <a:gd name="connsiteY85" fmla="*/ 49237 h 1441939"/>
              <a:gd name="connsiteX86" fmla="*/ 2227781 w 2410661"/>
              <a:gd name="connsiteY86" fmla="*/ 0 h 1441939"/>
              <a:gd name="connsiteX0" fmla="*/ 2221035 w 2403915"/>
              <a:gd name="connsiteY0" fmla="*/ 0 h 1441939"/>
              <a:gd name="connsiteX1" fmla="*/ 2221035 w 2403915"/>
              <a:gd name="connsiteY1" fmla="*/ 0 h 1441939"/>
              <a:gd name="connsiteX2" fmla="*/ 2206967 w 2403915"/>
              <a:gd name="connsiteY2" fmla="*/ 63305 h 1441939"/>
              <a:gd name="connsiteX3" fmla="*/ 2242136 w 2403915"/>
              <a:gd name="connsiteY3" fmla="*/ 154745 h 1441939"/>
              <a:gd name="connsiteX4" fmla="*/ 2263238 w 2403915"/>
              <a:gd name="connsiteY4" fmla="*/ 203982 h 1441939"/>
              <a:gd name="connsiteX5" fmla="*/ 2270272 w 2403915"/>
              <a:gd name="connsiteY5" fmla="*/ 274320 h 1441939"/>
              <a:gd name="connsiteX6" fmla="*/ 2277305 w 2403915"/>
              <a:gd name="connsiteY6" fmla="*/ 309489 h 1441939"/>
              <a:gd name="connsiteX7" fmla="*/ 2291373 w 2403915"/>
              <a:gd name="connsiteY7" fmla="*/ 372794 h 1441939"/>
              <a:gd name="connsiteX8" fmla="*/ 2305441 w 2403915"/>
              <a:gd name="connsiteY8" fmla="*/ 414997 h 1441939"/>
              <a:gd name="connsiteX9" fmla="*/ 2326542 w 2403915"/>
              <a:gd name="connsiteY9" fmla="*/ 457200 h 1441939"/>
              <a:gd name="connsiteX10" fmla="*/ 2354678 w 2403915"/>
              <a:gd name="connsiteY10" fmla="*/ 548640 h 1441939"/>
              <a:gd name="connsiteX11" fmla="*/ 2361712 w 2403915"/>
              <a:gd name="connsiteY11" fmla="*/ 569742 h 1441939"/>
              <a:gd name="connsiteX12" fmla="*/ 2382813 w 2403915"/>
              <a:gd name="connsiteY12" fmla="*/ 611945 h 1441939"/>
              <a:gd name="connsiteX13" fmla="*/ 2375779 w 2403915"/>
              <a:gd name="connsiteY13" fmla="*/ 794825 h 1441939"/>
              <a:gd name="connsiteX14" fmla="*/ 2368745 w 2403915"/>
              <a:gd name="connsiteY14" fmla="*/ 851095 h 1441939"/>
              <a:gd name="connsiteX15" fmla="*/ 2382813 w 2403915"/>
              <a:gd name="connsiteY15" fmla="*/ 1132449 h 1441939"/>
              <a:gd name="connsiteX16" fmla="*/ 2389847 w 2403915"/>
              <a:gd name="connsiteY16" fmla="*/ 1167619 h 1441939"/>
              <a:gd name="connsiteX17" fmla="*/ 2403915 w 2403915"/>
              <a:gd name="connsiteY17" fmla="*/ 1230923 h 1441939"/>
              <a:gd name="connsiteX18" fmla="*/ 2396881 w 2403915"/>
              <a:gd name="connsiteY18" fmla="*/ 1357532 h 1441939"/>
              <a:gd name="connsiteX19" fmla="*/ 2389847 w 2403915"/>
              <a:gd name="connsiteY19" fmla="*/ 1413803 h 1441939"/>
              <a:gd name="connsiteX20" fmla="*/ 2157730 w 2403915"/>
              <a:gd name="connsiteY20" fmla="*/ 1406769 h 1441939"/>
              <a:gd name="connsiteX21" fmla="*/ 2080358 w 2403915"/>
              <a:gd name="connsiteY21" fmla="*/ 1399735 h 1441939"/>
              <a:gd name="connsiteX22" fmla="*/ 2059256 w 2403915"/>
              <a:gd name="connsiteY22" fmla="*/ 1392702 h 1441939"/>
              <a:gd name="connsiteX23" fmla="*/ 2031121 w 2403915"/>
              <a:gd name="connsiteY23" fmla="*/ 1385668 h 1441939"/>
              <a:gd name="connsiteX24" fmla="*/ 1995952 w 2403915"/>
              <a:gd name="connsiteY24" fmla="*/ 1378634 h 1441939"/>
              <a:gd name="connsiteX25" fmla="*/ 1953748 w 2403915"/>
              <a:gd name="connsiteY25" fmla="*/ 1364566 h 1441939"/>
              <a:gd name="connsiteX26" fmla="*/ 1932647 w 2403915"/>
              <a:gd name="connsiteY26" fmla="*/ 1357532 h 1441939"/>
              <a:gd name="connsiteX27" fmla="*/ 1869342 w 2403915"/>
              <a:gd name="connsiteY27" fmla="*/ 1343465 h 1441939"/>
              <a:gd name="connsiteX28" fmla="*/ 1827139 w 2403915"/>
              <a:gd name="connsiteY28" fmla="*/ 1329397 h 1441939"/>
              <a:gd name="connsiteX29" fmla="*/ 1784936 w 2403915"/>
              <a:gd name="connsiteY29" fmla="*/ 1301262 h 1441939"/>
              <a:gd name="connsiteX30" fmla="*/ 1763835 w 2403915"/>
              <a:gd name="connsiteY30" fmla="*/ 1280160 h 1441939"/>
              <a:gd name="connsiteX31" fmla="*/ 1742733 w 2403915"/>
              <a:gd name="connsiteY31" fmla="*/ 1273126 h 1441939"/>
              <a:gd name="connsiteX32" fmla="*/ 1721632 w 2403915"/>
              <a:gd name="connsiteY32" fmla="*/ 1259059 h 1441939"/>
              <a:gd name="connsiteX33" fmla="*/ 1672395 w 2403915"/>
              <a:gd name="connsiteY33" fmla="*/ 1237957 h 1441939"/>
              <a:gd name="connsiteX34" fmla="*/ 1644259 w 2403915"/>
              <a:gd name="connsiteY34" fmla="*/ 1223889 h 1441939"/>
              <a:gd name="connsiteX35" fmla="*/ 1623158 w 2403915"/>
              <a:gd name="connsiteY35" fmla="*/ 1209822 h 1441939"/>
              <a:gd name="connsiteX36" fmla="*/ 1580955 w 2403915"/>
              <a:gd name="connsiteY36" fmla="*/ 1195754 h 1441939"/>
              <a:gd name="connsiteX37" fmla="*/ 1433244 w 2403915"/>
              <a:gd name="connsiteY37" fmla="*/ 1209822 h 1441939"/>
              <a:gd name="connsiteX38" fmla="*/ 1412142 w 2403915"/>
              <a:gd name="connsiteY38" fmla="*/ 1216855 h 1441939"/>
              <a:gd name="connsiteX39" fmla="*/ 1384007 w 2403915"/>
              <a:gd name="connsiteY39" fmla="*/ 1223889 h 1441939"/>
              <a:gd name="connsiteX40" fmla="*/ 1320702 w 2403915"/>
              <a:gd name="connsiteY40" fmla="*/ 1244991 h 1441939"/>
              <a:gd name="connsiteX41" fmla="*/ 1299601 w 2403915"/>
              <a:gd name="connsiteY41" fmla="*/ 1252025 h 1441939"/>
              <a:gd name="connsiteX42" fmla="*/ 1243330 w 2403915"/>
              <a:gd name="connsiteY42" fmla="*/ 1266092 h 1441939"/>
              <a:gd name="connsiteX43" fmla="*/ 1172992 w 2403915"/>
              <a:gd name="connsiteY43" fmla="*/ 1280160 h 1441939"/>
              <a:gd name="connsiteX44" fmla="*/ 1102653 w 2403915"/>
              <a:gd name="connsiteY44" fmla="*/ 1301262 h 1441939"/>
              <a:gd name="connsiteX45" fmla="*/ 1081552 w 2403915"/>
              <a:gd name="connsiteY45" fmla="*/ 1308295 h 1441939"/>
              <a:gd name="connsiteX46" fmla="*/ 912739 w 2403915"/>
              <a:gd name="connsiteY46" fmla="*/ 1322363 h 1441939"/>
              <a:gd name="connsiteX47" fmla="*/ 582148 w 2403915"/>
              <a:gd name="connsiteY47" fmla="*/ 1329397 h 1441939"/>
              <a:gd name="connsiteX48" fmla="*/ 392235 w 2403915"/>
              <a:gd name="connsiteY48" fmla="*/ 1336431 h 1441939"/>
              <a:gd name="connsiteX49" fmla="*/ 328930 w 2403915"/>
              <a:gd name="connsiteY49" fmla="*/ 1357532 h 1441939"/>
              <a:gd name="connsiteX50" fmla="*/ 258592 w 2403915"/>
              <a:gd name="connsiteY50" fmla="*/ 1378634 h 1441939"/>
              <a:gd name="connsiteX51" fmla="*/ 223422 w 2403915"/>
              <a:gd name="connsiteY51" fmla="*/ 1406769 h 1441939"/>
              <a:gd name="connsiteX52" fmla="*/ 160118 w 2403915"/>
              <a:gd name="connsiteY52" fmla="*/ 1441939 h 1441939"/>
              <a:gd name="connsiteX53" fmla="*/ 139016 w 2403915"/>
              <a:gd name="connsiteY53" fmla="*/ 1434905 h 1441939"/>
              <a:gd name="connsiteX54" fmla="*/ 117915 w 2403915"/>
              <a:gd name="connsiteY54" fmla="*/ 1357532 h 1441939"/>
              <a:gd name="connsiteX55" fmla="*/ 96813 w 2403915"/>
              <a:gd name="connsiteY55" fmla="*/ 1287194 h 1441939"/>
              <a:gd name="connsiteX56" fmla="*/ 82745 w 2403915"/>
              <a:gd name="connsiteY56" fmla="*/ 1266092 h 1441939"/>
              <a:gd name="connsiteX57" fmla="*/ 61644 w 2403915"/>
              <a:gd name="connsiteY57" fmla="*/ 921434 h 1441939"/>
              <a:gd name="connsiteX58" fmla="*/ 68678 w 2403915"/>
              <a:gd name="connsiteY58" fmla="*/ 604911 h 1441939"/>
              <a:gd name="connsiteX59" fmla="*/ 82745 w 2403915"/>
              <a:gd name="connsiteY59" fmla="*/ 485335 h 1441939"/>
              <a:gd name="connsiteX60" fmla="*/ 96813 w 2403915"/>
              <a:gd name="connsiteY60" fmla="*/ 365760 h 1441939"/>
              <a:gd name="connsiteX61" fmla="*/ 89779 w 2403915"/>
              <a:gd name="connsiteY61" fmla="*/ 232117 h 1441939"/>
              <a:gd name="connsiteX62" fmla="*/ 68678 w 2403915"/>
              <a:gd name="connsiteY62" fmla="*/ 218049 h 1441939"/>
              <a:gd name="connsiteX63" fmla="*/ 1081552 w 2403915"/>
              <a:gd name="connsiteY63" fmla="*/ 70338 h 1441939"/>
              <a:gd name="connsiteX64" fmla="*/ 1250365 w 2403915"/>
              <a:gd name="connsiteY64" fmla="*/ 63305 h 1441939"/>
              <a:gd name="connsiteX65" fmla="*/ 1222228 w 2403915"/>
              <a:gd name="connsiteY65" fmla="*/ 232117 h 1441939"/>
              <a:gd name="connsiteX66" fmla="*/ 1229262 w 2403915"/>
              <a:gd name="connsiteY66" fmla="*/ 253219 h 1441939"/>
              <a:gd name="connsiteX67" fmla="*/ 1257398 w 2403915"/>
              <a:gd name="connsiteY67" fmla="*/ 274320 h 1441939"/>
              <a:gd name="connsiteX68" fmla="*/ 1306635 w 2403915"/>
              <a:gd name="connsiteY68" fmla="*/ 281354 h 1441939"/>
              <a:gd name="connsiteX69" fmla="*/ 1545785 w 2403915"/>
              <a:gd name="connsiteY69" fmla="*/ 288388 h 1441939"/>
              <a:gd name="connsiteX70" fmla="*/ 1623158 w 2403915"/>
              <a:gd name="connsiteY70" fmla="*/ 260252 h 1441939"/>
              <a:gd name="connsiteX71" fmla="*/ 1665361 w 2403915"/>
              <a:gd name="connsiteY71" fmla="*/ 246185 h 1441939"/>
              <a:gd name="connsiteX72" fmla="*/ 1686462 w 2403915"/>
              <a:gd name="connsiteY72" fmla="*/ 239151 h 1441939"/>
              <a:gd name="connsiteX73" fmla="*/ 1721632 w 2403915"/>
              <a:gd name="connsiteY73" fmla="*/ 232117 h 1441939"/>
              <a:gd name="connsiteX74" fmla="*/ 1742733 w 2403915"/>
              <a:gd name="connsiteY74" fmla="*/ 225083 h 1441939"/>
              <a:gd name="connsiteX75" fmla="*/ 1784936 w 2403915"/>
              <a:gd name="connsiteY75" fmla="*/ 218049 h 1441939"/>
              <a:gd name="connsiteX76" fmla="*/ 1855275 w 2403915"/>
              <a:gd name="connsiteY76" fmla="*/ 196948 h 1441939"/>
              <a:gd name="connsiteX77" fmla="*/ 1904512 w 2403915"/>
              <a:gd name="connsiteY77" fmla="*/ 182880 h 1441939"/>
              <a:gd name="connsiteX78" fmla="*/ 1974850 w 2403915"/>
              <a:gd name="connsiteY78" fmla="*/ 168812 h 1441939"/>
              <a:gd name="connsiteX79" fmla="*/ 2017053 w 2403915"/>
              <a:gd name="connsiteY79" fmla="*/ 140677 h 1441939"/>
              <a:gd name="connsiteX80" fmla="*/ 2052222 w 2403915"/>
              <a:gd name="connsiteY80" fmla="*/ 126609 h 1441939"/>
              <a:gd name="connsiteX81" fmla="*/ 2080358 w 2403915"/>
              <a:gd name="connsiteY81" fmla="*/ 119575 h 1441939"/>
              <a:gd name="connsiteX82" fmla="*/ 2101459 w 2403915"/>
              <a:gd name="connsiteY82" fmla="*/ 112542 h 1441939"/>
              <a:gd name="connsiteX83" fmla="*/ 2122561 w 2403915"/>
              <a:gd name="connsiteY83" fmla="*/ 91440 h 1441939"/>
              <a:gd name="connsiteX84" fmla="*/ 2157730 w 2403915"/>
              <a:gd name="connsiteY84" fmla="*/ 70339 h 1441939"/>
              <a:gd name="connsiteX85" fmla="*/ 2171798 w 2403915"/>
              <a:gd name="connsiteY85" fmla="*/ 49237 h 1441939"/>
              <a:gd name="connsiteX86" fmla="*/ 2221035 w 2403915"/>
              <a:gd name="connsiteY86" fmla="*/ 0 h 1441939"/>
              <a:gd name="connsiteX0" fmla="*/ 2202922 w 2385802"/>
              <a:gd name="connsiteY0" fmla="*/ 0 h 1441939"/>
              <a:gd name="connsiteX1" fmla="*/ 2202922 w 2385802"/>
              <a:gd name="connsiteY1" fmla="*/ 0 h 1441939"/>
              <a:gd name="connsiteX2" fmla="*/ 2188854 w 2385802"/>
              <a:gd name="connsiteY2" fmla="*/ 63305 h 1441939"/>
              <a:gd name="connsiteX3" fmla="*/ 2224023 w 2385802"/>
              <a:gd name="connsiteY3" fmla="*/ 154745 h 1441939"/>
              <a:gd name="connsiteX4" fmla="*/ 2245125 w 2385802"/>
              <a:gd name="connsiteY4" fmla="*/ 203982 h 1441939"/>
              <a:gd name="connsiteX5" fmla="*/ 2252159 w 2385802"/>
              <a:gd name="connsiteY5" fmla="*/ 274320 h 1441939"/>
              <a:gd name="connsiteX6" fmla="*/ 2259192 w 2385802"/>
              <a:gd name="connsiteY6" fmla="*/ 309489 h 1441939"/>
              <a:gd name="connsiteX7" fmla="*/ 2273260 w 2385802"/>
              <a:gd name="connsiteY7" fmla="*/ 372794 h 1441939"/>
              <a:gd name="connsiteX8" fmla="*/ 2287328 w 2385802"/>
              <a:gd name="connsiteY8" fmla="*/ 414997 h 1441939"/>
              <a:gd name="connsiteX9" fmla="*/ 2308429 w 2385802"/>
              <a:gd name="connsiteY9" fmla="*/ 457200 h 1441939"/>
              <a:gd name="connsiteX10" fmla="*/ 2336565 w 2385802"/>
              <a:gd name="connsiteY10" fmla="*/ 548640 h 1441939"/>
              <a:gd name="connsiteX11" fmla="*/ 2343599 w 2385802"/>
              <a:gd name="connsiteY11" fmla="*/ 569742 h 1441939"/>
              <a:gd name="connsiteX12" fmla="*/ 2364700 w 2385802"/>
              <a:gd name="connsiteY12" fmla="*/ 611945 h 1441939"/>
              <a:gd name="connsiteX13" fmla="*/ 2357666 w 2385802"/>
              <a:gd name="connsiteY13" fmla="*/ 794825 h 1441939"/>
              <a:gd name="connsiteX14" fmla="*/ 2350632 w 2385802"/>
              <a:gd name="connsiteY14" fmla="*/ 851095 h 1441939"/>
              <a:gd name="connsiteX15" fmla="*/ 2364700 w 2385802"/>
              <a:gd name="connsiteY15" fmla="*/ 1132449 h 1441939"/>
              <a:gd name="connsiteX16" fmla="*/ 2371734 w 2385802"/>
              <a:gd name="connsiteY16" fmla="*/ 1167619 h 1441939"/>
              <a:gd name="connsiteX17" fmla="*/ 2385802 w 2385802"/>
              <a:gd name="connsiteY17" fmla="*/ 1230923 h 1441939"/>
              <a:gd name="connsiteX18" fmla="*/ 2378768 w 2385802"/>
              <a:gd name="connsiteY18" fmla="*/ 1357532 h 1441939"/>
              <a:gd name="connsiteX19" fmla="*/ 2371734 w 2385802"/>
              <a:gd name="connsiteY19" fmla="*/ 1413803 h 1441939"/>
              <a:gd name="connsiteX20" fmla="*/ 2139617 w 2385802"/>
              <a:gd name="connsiteY20" fmla="*/ 1406769 h 1441939"/>
              <a:gd name="connsiteX21" fmla="*/ 2062245 w 2385802"/>
              <a:gd name="connsiteY21" fmla="*/ 1399735 h 1441939"/>
              <a:gd name="connsiteX22" fmla="*/ 2041143 w 2385802"/>
              <a:gd name="connsiteY22" fmla="*/ 1392702 h 1441939"/>
              <a:gd name="connsiteX23" fmla="*/ 2013008 w 2385802"/>
              <a:gd name="connsiteY23" fmla="*/ 1385668 h 1441939"/>
              <a:gd name="connsiteX24" fmla="*/ 1977839 w 2385802"/>
              <a:gd name="connsiteY24" fmla="*/ 1378634 h 1441939"/>
              <a:gd name="connsiteX25" fmla="*/ 1935635 w 2385802"/>
              <a:gd name="connsiteY25" fmla="*/ 1364566 h 1441939"/>
              <a:gd name="connsiteX26" fmla="*/ 1914534 w 2385802"/>
              <a:gd name="connsiteY26" fmla="*/ 1357532 h 1441939"/>
              <a:gd name="connsiteX27" fmla="*/ 1851229 w 2385802"/>
              <a:gd name="connsiteY27" fmla="*/ 1343465 h 1441939"/>
              <a:gd name="connsiteX28" fmla="*/ 1809026 w 2385802"/>
              <a:gd name="connsiteY28" fmla="*/ 1329397 h 1441939"/>
              <a:gd name="connsiteX29" fmla="*/ 1766823 w 2385802"/>
              <a:gd name="connsiteY29" fmla="*/ 1301262 h 1441939"/>
              <a:gd name="connsiteX30" fmla="*/ 1745722 w 2385802"/>
              <a:gd name="connsiteY30" fmla="*/ 1280160 h 1441939"/>
              <a:gd name="connsiteX31" fmla="*/ 1724620 w 2385802"/>
              <a:gd name="connsiteY31" fmla="*/ 1273126 h 1441939"/>
              <a:gd name="connsiteX32" fmla="*/ 1703519 w 2385802"/>
              <a:gd name="connsiteY32" fmla="*/ 1259059 h 1441939"/>
              <a:gd name="connsiteX33" fmla="*/ 1654282 w 2385802"/>
              <a:gd name="connsiteY33" fmla="*/ 1237957 h 1441939"/>
              <a:gd name="connsiteX34" fmla="*/ 1626146 w 2385802"/>
              <a:gd name="connsiteY34" fmla="*/ 1223889 h 1441939"/>
              <a:gd name="connsiteX35" fmla="*/ 1605045 w 2385802"/>
              <a:gd name="connsiteY35" fmla="*/ 1209822 h 1441939"/>
              <a:gd name="connsiteX36" fmla="*/ 1562842 w 2385802"/>
              <a:gd name="connsiteY36" fmla="*/ 1195754 h 1441939"/>
              <a:gd name="connsiteX37" fmla="*/ 1415131 w 2385802"/>
              <a:gd name="connsiteY37" fmla="*/ 1209822 h 1441939"/>
              <a:gd name="connsiteX38" fmla="*/ 1394029 w 2385802"/>
              <a:gd name="connsiteY38" fmla="*/ 1216855 h 1441939"/>
              <a:gd name="connsiteX39" fmla="*/ 1365894 w 2385802"/>
              <a:gd name="connsiteY39" fmla="*/ 1223889 h 1441939"/>
              <a:gd name="connsiteX40" fmla="*/ 1302589 w 2385802"/>
              <a:gd name="connsiteY40" fmla="*/ 1244991 h 1441939"/>
              <a:gd name="connsiteX41" fmla="*/ 1281488 w 2385802"/>
              <a:gd name="connsiteY41" fmla="*/ 1252025 h 1441939"/>
              <a:gd name="connsiteX42" fmla="*/ 1225217 w 2385802"/>
              <a:gd name="connsiteY42" fmla="*/ 1266092 h 1441939"/>
              <a:gd name="connsiteX43" fmla="*/ 1154879 w 2385802"/>
              <a:gd name="connsiteY43" fmla="*/ 1280160 h 1441939"/>
              <a:gd name="connsiteX44" fmla="*/ 1084540 w 2385802"/>
              <a:gd name="connsiteY44" fmla="*/ 1301262 h 1441939"/>
              <a:gd name="connsiteX45" fmla="*/ 1063439 w 2385802"/>
              <a:gd name="connsiteY45" fmla="*/ 1308295 h 1441939"/>
              <a:gd name="connsiteX46" fmla="*/ 894626 w 2385802"/>
              <a:gd name="connsiteY46" fmla="*/ 1322363 h 1441939"/>
              <a:gd name="connsiteX47" fmla="*/ 564035 w 2385802"/>
              <a:gd name="connsiteY47" fmla="*/ 1329397 h 1441939"/>
              <a:gd name="connsiteX48" fmla="*/ 374122 w 2385802"/>
              <a:gd name="connsiteY48" fmla="*/ 1336431 h 1441939"/>
              <a:gd name="connsiteX49" fmla="*/ 310817 w 2385802"/>
              <a:gd name="connsiteY49" fmla="*/ 1357532 h 1441939"/>
              <a:gd name="connsiteX50" fmla="*/ 240479 w 2385802"/>
              <a:gd name="connsiteY50" fmla="*/ 1378634 h 1441939"/>
              <a:gd name="connsiteX51" fmla="*/ 205309 w 2385802"/>
              <a:gd name="connsiteY51" fmla="*/ 1406769 h 1441939"/>
              <a:gd name="connsiteX52" fmla="*/ 142005 w 2385802"/>
              <a:gd name="connsiteY52" fmla="*/ 1441939 h 1441939"/>
              <a:gd name="connsiteX53" fmla="*/ 120903 w 2385802"/>
              <a:gd name="connsiteY53" fmla="*/ 1434905 h 1441939"/>
              <a:gd name="connsiteX54" fmla="*/ 99802 w 2385802"/>
              <a:gd name="connsiteY54" fmla="*/ 1357532 h 1441939"/>
              <a:gd name="connsiteX55" fmla="*/ 78700 w 2385802"/>
              <a:gd name="connsiteY55" fmla="*/ 1287194 h 1441939"/>
              <a:gd name="connsiteX56" fmla="*/ 64632 w 2385802"/>
              <a:gd name="connsiteY56" fmla="*/ 1266092 h 1441939"/>
              <a:gd name="connsiteX57" fmla="*/ 43531 w 2385802"/>
              <a:gd name="connsiteY57" fmla="*/ 921434 h 1441939"/>
              <a:gd name="connsiteX58" fmla="*/ 50565 w 2385802"/>
              <a:gd name="connsiteY58" fmla="*/ 604911 h 1441939"/>
              <a:gd name="connsiteX59" fmla="*/ 64632 w 2385802"/>
              <a:gd name="connsiteY59" fmla="*/ 485335 h 1441939"/>
              <a:gd name="connsiteX60" fmla="*/ 78700 w 2385802"/>
              <a:gd name="connsiteY60" fmla="*/ 365760 h 1441939"/>
              <a:gd name="connsiteX61" fmla="*/ 71666 w 2385802"/>
              <a:gd name="connsiteY61" fmla="*/ 232117 h 1441939"/>
              <a:gd name="connsiteX62" fmla="*/ 1063439 w 2385802"/>
              <a:gd name="connsiteY62" fmla="*/ 70338 h 1441939"/>
              <a:gd name="connsiteX63" fmla="*/ 1232252 w 2385802"/>
              <a:gd name="connsiteY63" fmla="*/ 63305 h 1441939"/>
              <a:gd name="connsiteX64" fmla="*/ 1204115 w 2385802"/>
              <a:gd name="connsiteY64" fmla="*/ 232117 h 1441939"/>
              <a:gd name="connsiteX65" fmla="*/ 1211149 w 2385802"/>
              <a:gd name="connsiteY65" fmla="*/ 253219 h 1441939"/>
              <a:gd name="connsiteX66" fmla="*/ 1239285 w 2385802"/>
              <a:gd name="connsiteY66" fmla="*/ 274320 h 1441939"/>
              <a:gd name="connsiteX67" fmla="*/ 1288522 w 2385802"/>
              <a:gd name="connsiteY67" fmla="*/ 281354 h 1441939"/>
              <a:gd name="connsiteX68" fmla="*/ 1527672 w 2385802"/>
              <a:gd name="connsiteY68" fmla="*/ 288388 h 1441939"/>
              <a:gd name="connsiteX69" fmla="*/ 1605045 w 2385802"/>
              <a:gd name="connsiteY69" fmla="*/ 260252 h 1441939"/>
              <a:gd name="connsiteX70" fmla="*/ 1647248 w 2385802"/>
              <a:gd name="connsiteY70" fmla="*/ 246185 h 1441939"/>
              <a:gd name="connsiteX71" fmla="*/ 1668349 w 2385802"/>
              <a:gd name="connsiteY71" fmla="*/ 239151 h 1441939"/>
              <a:gd name="connsiteX72" fmla="*/ 1703519 w 2385802"/>
              <a:gd name="connsiteY72" fmla="*/ 232117 h 1441939"/>
              <a:gd name="connsiteX73" fmla="*/ 1724620 w 2385802"/>
              <a:gd name="connsiteY73" fmla="*/ 225083 h 1441939"/>
              <a:gd name="connsiteX74" fmla="*/ 1766823 w 2385802"/>
              <a:gd name="connsiteY74" fmla="*/ 218049 h 1441939"/>
              <a:gd name="connsiteX75" fmla="*/ 1837162 w 2385802"/>
              <a:gd name="connsiteY75" fmla="*/ 196948 h 1441939"/>
              <a:gd name="connsiteX76" fmla="*/ 1886399 w 2385802"/>
              <a:gd name="connsiteY76" fmla="*/ 182880 h 1441939"/>
              <a:gd name="connsiteX77" fmla="*/ 1956737 w 2385802"/>
              <a:gd name="connsiteY77" fmla="*/ 168812 h 1441939"/>
              <a:gd name="connsiteX78" fmla="*/ 1998940 w 2385802"/>
              <a:gd name="connsiteY78" fmla="*/ 140677 h 1441939"/>
              <a:gd name="connsiteX79" fmla="*/ 2034109 w 2385802"/>
              <a:gd name="connsiteY79" fmla="*/ 126609 h 1441939"/>
              <a:gd name="connsiteX80" fmla="*/ 2062245 w 2385802"/>
              <a:gd name="connsiteY80" fmla="*/ 119575 h 1441939"/>
              <a:gd name="connsiteX81" fmla="*/ 2083346 w 2385802"/>
              <a:gd name="connsiteY81" fmla="*/ 112542 h 1441939"/>
              <a:gd name="connsiteX82" fmla="*/ 2104448 w 2385802"/>
              <a:gd name="connsiteY82" fmla="*/ 91440 h 1441939"/>
              <a:gd name="connsiteX83" fmla="*/ 2139617 w 2385802"/>
              <a:gd name="connsiteY83" fmla="*/ 70339 h 1441939"/>
              <a:gd name="connsiteX84" fmla="*/ 2153685 w 2385802"/>
              <a:gd name="connsiteY84" fmla="*/ 49237 h 1441939"/>
              <a:gd name="connsiteX85" fmla="*/ 2202922 w 2385802"/>
              <a:gd name="connsiteY85" fmla="*/ 0 h 1441939"/>
              <a:gd name="connsiteX0" fmla="*/ 2224640 w 2407520"/>
              <a:gd name="connsiteY0" fmla="*/ 0 h 1441939"/>
              <a:gd name="connsiteX1" fmla="*/ 2224640 w 2407520"/>
              <a:gd name="connsiteY1" fmla="*/ 0 h 1441939"/>
              <a:gd name="connsiteX2" fmla="*/ 2210572 w 2407520"/>
              <a:gd name="connsiteY2" fmla="*/ 63305 h 1441939"/>
              <a:gd name="connsiteX3" fmla="*/ 2245741 w 2407520"/>
              <a:gd name="connsiteY3" fmla="*/ 154745 h 1441939"/>
              <a:gd name="connsiteX4" fmla="*/ 2266843 w 2407520"/>
              <a:gd name="connsiteY4" fmla="*/ 203982 h 1441939"/>
              <a:gd name="connsiteX5" fmla="*/ 2273877 w 2407520"/>
              <a:gd name="connsiteY5" fmla="*/ 274320 h 1441939"/>
              <a:gd name="connsiteX6" fmla="*/ 2280910 w 2407520"/>
              <a:gd name="connsiteY6" fmla="*/ 309489 h 1441939"/>
              <a:gd name="connsiteX7" fmla="*/ 2294978 w 2407520"/>
              <a:gd name="connsiteY7" fmla="*/ 372794 h 1441939"/>
              <a:gd name="connsiteX8" fmla="*/ 2309046 w 2407520"/>
              <a:gd name="connsiteY8" fmla="*/ 414997 h 1441939"/>
              <a:gd name="connsiteX9" fmla="*/ 2330147 w 2407520"/>
              <a:gd name="connsiteY9" fmla="*/ 457200 h 1441939"/>
              <a:gd name="connsiteX10" fmla="*/ 2358283 w 2407520"/>
              <a:gd name="connsiteY10" fmla="*/ 548640 h 1441939"/>
              <a:gd name="connsiteX11" fmla="*/ 2365317 w 2407520"/>
              <a:gd name="connsiteY11" fmla="*/ 569742 h 1441939"/>
              <a:gd name="connsiteX12" fmla="*/ 2386418 w 2407520"/>
              <a:gd name="connsiteY12" fmla="*/ 611945 h 1441939"/>
              <a:gd name="connsiteX13" fmla="*/ 2379384 w 2407520"/>
              <a:gd name="connsiteY13" fmla="*/ 794825 h 1441939"/>
              <a:gd name="connsiteX14" fmla="*/ 2372350 w 2407520"/>
              <a:gd name="connsiteY14" fmla="*/ 851095 h 1441939"/>
              <a:gd name="connsiteX15" fmla="*/ 2386418 w 2407520"/>
              <a:gd name="connsiteY15" fmla="*/ 1132449 h 1441939"/>
              <a:gd name="connsiteX16" fmla="*/ 2393452 w 2407520"/>
              <a:gd name="connsiteY16" fmla="*/ 1167619 h 1441939"/>
              <a:gd name="connsiteX17" fmla="*/ 2407520 w 2407520"/>
              <a:gd name="connsiteY17" fmla="*/ 1230923 h 1441939"/>
              <a:gd name="connsiteX18" fmla="*/ 2400486 w 2407520"/>
              <a:gd name="connsiteY18" fmla="*/ 1357532 h 1441939"/>
              <a:gd name="connsiteX19" fmla="*/ 2393452 w 2407520"/>
              <a:gd name="connsiteY19" fmla="*/ 1413803 h 1441939"/>
              <a:gd name="connsiteX20" fmla="*/ 2161335 w 2407520"/>
              <a:gd name="connsiteY20" fmla="*/ 1406769 h 1441939"/>
              <a:gd name="connsiteX21" fmla="*/ 2083963 w 2407520"/>
              <a:gd name="connsiteY21" fmla="*/ 1399735 h 1441939"/>
              <a:gd name="connsiteX22" fmla="*/ 2062861 w 2407520"/>
              <a:gd name="connsiteY22" fmla="*/ 1392702 h 1441939"/>
              <a:gd name="connsiteX23" fmla="*/ 2034726 w 2407520"/>
              <a:gd name="connsiteY23" fmla="*/ 1385668 h 1441939"/>
              <a:gd name="connsiteX24" fmla="*/ 1999557 w 2407520"/>
              <a:gd name="connsiteY24" fmla="*/ 1378634 h 1441939"/>
              <a:gd name="connsiteX25" fmla="*/ 1957353 w 2407520"/>
              <a:gd name="connsiteY25" fmla="*/ 1364566 h 1441939"/>
              <a:gd name="connsiteX26" fmla="*/ 1936252 w 2407520"/>
              <a:gd name="connsiteY26" fmla="*/ 1357532 h 1441939"/>
              <a:gd name="connsiteX27" fmla="*/ 1872947 w 2407520"/>
              <a:gd name="connsiteY27" fmla="*/ 1343465 h 1441939"/>
              <a:gd name="connsiteX28" fmla="*/ 1830744 w 2407520"/>
              <a:gd name="connsiteY28" fmla="*/ 1329397 h 1441939"/>
              <a:gd name="connsiteX29" fmla="*/ 1788541 w 2407520"/>
              <a:gd name="connsiteY29" fmla="*/ 1301262 h 1441939"/>
              <a:gd name="connsiteX30" fmla="*/ 1767440 w 2407520"/>
              <a:gd name="connsiteY30" fmla="*/ 1280160 h 1441939"/>
              <a:gd name="connsiteX31" fmla="*/ 1746338 w 2407520"/>
              <a:gd name="connsiteY31" fmla="*/ 1273126 h 1441939"/>
              <a:gd name="connsiteX32" fmla="*/ 1725237 w 2407520"/>
              <a:gd name="connsiteY32" fmla="*/ 1259059 h 1441939"/>
              <a:gd name="connsiteX33" fmla="*/ 1676000 w 2407520"/>
              <a:gd name="connsiteY33" fmla="*/ 1237957 h 1441939"/>
              <a:gd name="connsiteX34" fmla="*/ 1647864 w 2407520"/>
              <a:gd name="connsiteY34" fmla="*/ 1223889 h 1441939"/>
              <a:gd name="connsiteX35" fmla="*/ 1626763 w 2407520"/>
              <a:gd name="connsiteY35" fmla="*/ 1209822 h 1441939"/>
              <a:gd name="connsiteX36" fmla="*/ 1584560 w 2407520"/>
              <a:gd name="connsiteY36" fmla="*/ 1195754 h 1441939"/>
              <a:gd name="connsiteX37" fmla="*/ 1436849 w 2407520"/>
              <a:gd name="connsiteY37" fmla="*/ 1209822 h 1441939"/>
              <a:gd name="connsiteX38" fmla="*/ 1415747 w 2407520"/>
              <a:gd name="connsiteY38" fmla="*/ 1216855 h 1441939"/>
              <a:gd name="connsiteX39" fmla="*/ 1387612 w 2407520"/>
              <a:gd name="connsiteY39" fmla="*/ 1223889 h 1441939"/>
              <a:gd name="connsiteX40" fmla="*/ 1324307 w 2407520"/>
              <a:gd name="connsiteY40" fmla="*/ 1244991 h 1441939"/>
              <a:gd name="connsiteX41" fmla="*/ 1303206 w 2407520"/>
              <a:gd name="connsiteY41" fmla="*/ 1252025 h 1441939"/>
              <a:gd name="connsiteX42" fmla="*/ 1246935 w 2407520"/>
              <a:gd name="connsiteY42" fmla="*/ 1266092 h 1441939"/>
              <a:gd name="connsiteX43" fmla="*/ 1176597 w 2407520"/>
              <a:gd name="connsiteY43" fmla="*/ 1280160 h 1441939"/>
              <a:gd name="connsiteX44" fmla="*/ 1106258 w 2407520"/>
              <a:gd name="connsiteY44" fmla="*/ 1301262 h 1441939"/>
              <a:gd name="connsiteX45" fmla="*/ 1085157 w 2407520"/>
              <a:gd name="connsiteY45" fmla="*/ 1308295 h 1441939"/>
              <a:gd name="connsiteX46" fmla="*/ 916344 w 2407520"/>
              <a:gd name="connsiteY46" fmla="*/ 1322363 h 1441939"/>
              <a:gd name="connsiteX47" fmla="*/ 585753 w 2407520"/>
              <a:gd name="connsiteY47" fmla="*/ 1329397 h 1441939"/>
              <a:gd name="connsiteX48" fmla="*/ 395840 w 2407520"/>
              <a:gd name="connsiteY48" fmla="*/ 1336431 h 1441939"/>
              <a:gd name="connsiteX49" fmla="*/ 332535 w 2407520"/>
              <a:gd name="connsiteY49" fmla="*/ 1357532 h 1441939"/>
              <a:gd name="connsiteX50" fmla="*/ 262197 w 2407520"/>
              <a:gd name="connsiteY50" fmla="*/ 1378634 h 1441939"/>
              <a:gd name="connsiteX51" fmla="*/ 227027 w 2407520"/>
              <a:gd name="connsiteY51" fmla="*/ 1406769 h 1441939"/>
              <a:gd name="connsiteX52" fmla="*/ 163723 w 2407520"/>
              <a:gd name="connsiteY52" fmla="*/ 1441939 h 1441939"/>
              <a:gd name="connsiteX53" fmla="*/ 142621 w 2407520"/>
              <a:gd name="connsiteY53" fmla="*/ 1434905 h 1441939"/>
              <a:gd name="connsiteX54" fmla="*/ 121520 w 2407520"/>
              <a:gd name="connsiteY54" fmla="*/ 1357532 h 1441939"/>
              <a:gd name="connsiteX55" fmla="*/ 100418 w 2407520"/>
              <a:gd name="connsiteY55" fmla="*/ 1287194 h 1441939"/>
              <a:gd name="connsiteX56" fmla="*/ 86350 w 2407520"/>
              <a:gd name="connsiteY56" fmla="*/ 1266092 h 1441939"/>
              <a:gd name="connsiteX57" fmla="*/ 65249 w 2407520"/>
              <a:gd name="connsiteY57" fmla="*/ 921434 h 1441939"/>
              <a:gd name="connsiteX58" fmla="*/ 72283 w 2407520"/>
              <a:gd name="connsiteY58" fmla="*/ 604911 h 1441939"/>
              <a:gd name="connsiteX59" fmla="*/ 86350 w 2407520"/>
              <a:gd name="connsiteY59" fmla="*/ 485335 h 1441939"/>
              <a:gd name="connsiteX60" fmla="*/ 100418 w 2407520"/>
              <a:gd name="connsiteY60" fmla="*/ 365760 h 1441939"/>
              <a:gd name="connsiteX61" fmla="*/ 65249 w 2407520"/>
              <a:gd name="connsiteY61" fmla="*/ 232117 h 1441939"/>
              <a:gd name="connsiteX62" fmla="*/ 1085157 w 2407520"/>
              <a:gd name="connsiteY62" fmla="*/ 70338 h 1441939"/>
              <a:gd name="connsiteX63" fmla="*/ 1253970 w 2407520"/>
              <a:gd name="connsiteY63" fmla="*/ 63305 h 1441939"/>
              <a:gd name="connsiteX64" fmla="*/ 1225833 w 2407520"/>
              <a:gd name="connsiteY64" fmla="*/ 232117 h 1441939"/>
              <a:gd name="connsiteX65" fmla="*/ 1232867 w 2407520"/>
              <a:gd name="connsiteY65" fmla="*/ 253219 h 1441939"/>
              <a:gd name="connsiteX66" fmla="*/ 1261003 w 2407520"/>
              <a:gd name="connsiteY66" fmla="*/ 274320 h 1441939"/>
              <a:gd name="connsiteX67" fmla="*/ 1310240 w 2407520"/>
              <a:gd name="connsiteY67" fmla="*/ 281354 h 1441939"/>
              <a:gd name="connsiteX68" fmla="*/ 1549390 w 2407520"/>
              <a:gd name="connsiteY68" fmla="*/ 288388 h 1441939"/>
              <a:gd name="connsiteX69" fmla="*/ 1626763 w 2407520"/>
              <a:gd name="connsiteY69" fmla="*/ 260252 h 1441939"/>
              <a:gd name="connsiteX70" fmla="*/ 1668966 w 2407520"/>
              <a:gd name="connsiteY70" fmla="*/ 246185 h 1441939"/>
              <a:gd name="connsiteX71" fmla="*/ 1690067 w 2407520"/>
              <a:gd name="connsiteY71" fmla="*/ 239151 h 1441939"/>
              <a:gd name="connsiteX72" fmla="*/ 1725237 w 2407520"/>
              <a:gd name="connsiteY72" fmla="*/ 232117 h 1441939"/>
              <a:gd name="connsiteX73" fmla="*/ 1746338 w 2407520"/>
              <a:gd name="connsiteY73" fmla="*/ 225083 h 1441939"/>
              <a:gd name="connsiteX74" fmla="*/ 1788541 w 2407520"/>
              <a:gd name="connsiteY74" fmla="*/ 218049 h 1441939"/>
              <a:gd name="connsiteX75" fmla="*/ 1858880 w 2407520"/>
              <a:gd name="connsiteY75" fmla="*/ 196948 h 1441939"/>
              <a:gd name="connsiteX76" fmla="*/ 1908117 w 2407520"/>
              <a:gd name="connsiteY76" fmla="*/ 182880 h 1441939"/>
              <a:gd name="connsiteX77" fmla="*/ 1978455 w 2407520"/>
              <a:gd name="connsiteY77" fmla="*/ 168812 h 1441939"/>
              <a:gd name="connsiteX78" fmla="*/ 2020658 w 2407520"/>
              <a:gd name="connsiteY78" fmla="*/ 140677 h 1441939"/>
              <a:gd name="connsiteX79" fmla="*/ 2055827 w 2407520"/>
              <a:gd name="connsiteY79" fmla="*/ 126609 h 1441939"/>
              <a:gd name="connsiteX80" fmla="*/ 2083963 w 2407520"/>
              <a:gd name="connsiteY80" fmla="*/ 119575 h 1441939"/>
              <a:gd name="connsiteX81" fmla="*/ 2105064 w 2407520"/>
              <a:gd name="connsiteY81" fmla="*/ 112542 h 1441939"/>
              <a:gd name="connsiteX82" fmla="*/ 2126166 w 2407520"/>
              <a:gd name="connsiteY82" fmla="*/ 91440 h 1441939"/>
              <a:gd name="connsiteX83" fmla="*/ 2161335 w 2407520"/>
              <a:gd name="connsiteY83" fmla="*/ 70339 h 1441939"/>
              <a:gd name="connsiteX84" fmla="*/ 2175403 w 2407520"/>
              <a:gd name="connsiteY84" fmla="*/ 49237 h 1441939"/>
              <a:gd name="connsiteX85" fmla="*/ 2224640 w 2407520"/>
              <a:gd name="connsiteY85" fmla="*/ 0 h 1441939"/>
              <a:gd name="connsiteX0" fmla="*/ 2206154 w 2389034"/>
              <a:gd name="connsiteY0" fmla="*/ 0 h 1441939"/>
              <a:gd name="connsiteX1" fmla="*/ 2206154 w 2389034"/>
              <a:gd name="connsiteY1" fmla="*/ 0 h 1441939"/>
              <a:gd name="connsiteX2" fmla="*/ 2192086 w 2389034"/>
              <a:gd name="connsiteY2" fmla="*/ 63305 h 1441939"/>
              <a:gd name="connsiteX3" fmla="*/ 2227255 w 2389034"/>
              <a:gd name="connsiteY3" fmla="*/ 154745 h 1441939"/>
              <a:gd name="connsiteX4" fmla="*/ 2248357 w 2389034"/>
              <a:gd name="connsiteY4" fmla="*/ 203982 h 1441939"/>
              <a:gd name="connsiteX5" fmla="*/ 2255391 w 2389034"/>
              <a:gd name="connsiteY5" fmla="*/ 274320 h 1441939"/>
              <a:gd name="connsiteX6" fmla="*/ 2262424 w 2389034"/>
              <a:gd name="connsiteY6" fmla="*/ 309489 h 1441939"/>
              <a:gd name="connsiteX7" fmla="*/ 2276492 w 2389034"/>
              <a:gd name="connsiteY7" fmla="*/ 372794 h 1441939"/>
              <a:gd name="connsiteX8" fmla="*/ 2290560 w 2389034"/>
              <a:gd name="connsiteY8" fmla="*/ 414997 h 1441939"/>
              <a:gd name="connsiteX9" fmla="*/ 2311661 w 2389034"/>
              <a:gd name="connsiteY9" fmla="*/ 457200 h 1441939"/>
              <a:gd name="connsiteX10" fmla="*/ 2339797 w 2389034"/>
              <a:gd name="connsiteY10" fmla="*/ 548640 h 1441939"/>
              <a:gd name="connsiteX11" fmla="*/ 2346831 w 2389034"/>
              <a:gd name="connsiteY11" fmla="*/ 569742 h 1441939"/>
              <a:gd name="connsiteX12" fmla="*/ 2367932 w 2389034"/>
              <a:gd name="connsiteY12" fmla="*/ 611945 h 1441939"/>
              <a:gd name="connsiteX13" fmla="*/ 2360898 w 2389034"/>
              <a:gd name="connsiteY13" fmla="*/ 794825 h 1441939"/>
              <a:gd name="connsiteX14" fmla="*/ 2353864 w 2389034"/>
              <a:gd name="connsiteY14" fmla="*/ 851095 h 1441939"/>
              <a:gd name="connsiteX15" fmla="*/ 2367932 w 2389034"/>
              <a:gd name="connsiteY15" fmla="*/ 1132449 h 1441939"/>
              <a:gd name="connsiteX16" fmla="*/ 2374966 w 2389034"/>
              <a:gd name="connsiteY16" fmla="*/ 1167619 h 1441939"/>
              <a:gd name="connsiteX17" fmla="*/ 2389034 w 2389034"/>
              <a:gd name="connsiteY17" fmla="*/ 1230923 h 1441939"/>
              <a:gd name="connsiteX18" fmla="*/ 2382000 w 2389034"/>
              <a:gd name="connsiteY18" fmla="*/ 1357532 h 1441939"/>
              <a:gd name="connsiteX19" fmla="*/ 2374966 w 2389034"/>
              <a:gd name="connsiteY19" fmla="*/ 1413803 h 1441939"/>
              <a:gd name="connsiteX20" fmla="*/ 2142849 w 2389034"/>
              <a:gd name="connsiteY20" fmla="*/ 1406769 h 1441939"/>
              <a:gd name="connsiteX21" fmla="*/ 2065477 w 2389034"/>
              <a:gd name="connsiteY21" fmla="*/ 1399735 h 1441939"/>
              <a:gd name="connsiteX22" fmla="*/ 2044375 w 2389034"/>
              <a:gd name="connsiteY22" fmla="*/ 1392702 h 1441939"/>
              <a:gd name="connsiteX23" fmla="*/ 2016240 w 2389034"/>
              <a:gd name="connsiteY23" fmla="*/ 1385668 h 1441939"/>
              <a:gd name="connsiteX24" fmla="*/ 1981071 w 2389034"/>
              <a:gd name="connsiteY24" fmla="*/ 1378634 h 1441939"/>
              <a:gd name="connsiteX25" fmla="*/ 1938867 w 2389034"/>
              <a:gd name="connsiteY25" fmla="*/ 1364566 h 1441939"/>
              <a:gd name="connsiteX26" fmla="*/ 1917766 w 2389034"/>
              <a:gd name="connsiteY26" fmla="*/ 1357532 h 1441939"/>
              <a:gd name="connsiteX27" fmla="*/ 1854461 w 2389034"/>
              <a:gd name="connsiteY27" fmla="*/ 1343465 h 1441939"/>
              <a:gd name="connsiteX28" fmla="*/ 1812258 w 2389034"/>
              <a:gd name="connsiteY28" fmla="*/ 1329397 h 1441939"/>
              <a:gd name="connsiteX29" fmla="*/ 1770055 w 2389034"/>
              <a:gd name="connsiteY29" fmla="*/ 1301262 h 1441939"/>
              <a:gd name="connsiteX30" fmla="*/ 1748954 w 2389034"/>
              <a:gd name="connsiteY30" fmla="*/ 1280160 h 1441939"/>
              <a:gd name="connsiteX31" fmla="*/ 1727852 w 2389034"/>
              <a:gd name="connsiteY31" fmla="*/ 1273126 h 1441939"/>
              <a:gd name="connsiteX32" fmla="*/ 1706751 w 2389034"/>
              <a:gd name="connsiteY32" fmla="*/ 1259059 h 1441939"/>
              <a:gd name="connsiteX33" fmla="*/ 1657514 w 2389034"/>
              <a:gd name="connsiteY33" fmla="*/ 1237957 h 1441939"/>
              <a:gd name="connsiteX34" fmla="*/ 1629378 w 2389034"/>
              <a:gd name="connsiteY34" fmla="*/ 1223889 h 1441939"/>
              <a:gd name="connsiteX35" fmla="*/ 1608277 w 2389034"/>
              <a:gd name="connsiteY35" fmla="*/ 1209822 h 1441939"/>
              <a:gd name="connsiteX36" fmla="*/ 1566074 w 2389034"/>
              <a:gd name="connsiteY36" fmla="*/ 1195754 h 1441939"/>
              <a:gd name="connsiteX37" fmla="*/ 1418363 w 2389034"/>
              <a:gd name="connsiteY37" fmla="*/ 1209822 h 1441939"/>
              <a:gd name="connsiteX38" fmla="*/ 1397261 w 2389034"/>
              <a:gd name="connsiteY38" fmla="*/ 1216855 h 1441939"/>
              <a:gd name="connsiteX39" fmla="*/ 1369126 w 2389034"/>
              <a:gd name="connsiteY39" fmla="*/ 1223889 h 1441939"/>
              <a:gd name="connsiteX40" fmla="*/ 1305821 w 2389034"/>
              <a:gd name="connsiteY40" fmla="*/ 1244991 h 1441939"/>
              <a:gd name="connsiteX41" fmla="*/ 1284720 w 2389034"/>
              <a:gd name="connsiteY41" fmla="*/ 1252025 h 1441939"/>
              <a:gd name="connsiteX42" fmla="*/ 1228449 w 2389034"/>
              <a:gd name="connsiteY42" fmla="*/ 1266092 h 1441939"/>
              <a:gd name="connsiteX43" fmla="*/ 1158111 w 2389034"/>
              <a:gd name="connsiteY43" fmla="*/ 1280160 h 1441939"/>
              <a:gd name="connsiteX44" fmla="*/ 1087772 w 2389034"/>
              <a:gd name="connsiteY44" fmla="*/ 1301262 h 1441939"/>
              <a:gd name="connsiteX45" fmla="*/ 1066671 w 2389034"/>
              <a:gd name="connsiteY45" fmla="*/ 1308295 h 1441939"/>
              <a:gd name="connsiteX46" fmla="*/ 897858 w 2389034"/>
              <a:gd name="connsiteY46" fmla="*/ 1322363 h 1441939"/>
              <a:gd name="connsiteX47" fmla="*/ 567267 w 2389034"/>
              <a:gd name="connsiteY47" fmla="*/ 1329397 h 1441939"/>
              <a:gd name="connsiteX48" fmla="*/ 377354 w 2389034"/>
              <a:gd name="connsiteY48" fmla="*/ 1336431 h 1441939"/>
              <a:gd name="connsiteX49" fmla="*/ 314049 w 2389034"/>
              <a:gd name="connsiteY49" fmla="*/ 1357532 h 1441939"/>
              <a:gd name="connsiteX50" fmla="*/ 243711 w 2389034"/>
              <a:gd name="connsiteY50" fmla="*/ 1378634 h 1441939"/>
              <a:gd name="connsiteX51" fmla="*/ 208541 w 2389034"/>
              <a:gd name="connsiteY51" fmla="*/ 1406769 h 1441939"/>
              <a:gd name="connsiteX52" fmla="*/ 145237 w 2389034"/>
              <a:gd name="connsiteY52" fmla="*/ 1441939 h 1441939"/>
              <a:gd name="connsiteX53" fmla="*/ 124135 w 2389034"/>
              <a:gd name="connsiteY53" fmla="*/ 1434905 h 1441939"/>
              <a:gd name="connsiteX54" fmla="*/ 103034 w 2389034"/>
              <a:gd name="connsiteY54" fmla="*/ 1357532 h 1441939"/>
              <a:gd name="connsiteX55" fmla="*/ 81932 w 2389034"/>
              <a:gd name="connsiteY55" fmla="*/ 1287194 h 1441939"/>
              <a:gd name="connsiteX56" fmla="*/ 67864 w 2389034"/>
              <a:gd name="connsiteY56" fmla="*/ 1266092 h 1441939"/>
              <a:gd name="connsiteX57" fmla="*/ 46763 w 2389034"/>
              <a:gd name="connsiteY57" fmla="*/ 921434 h 1441939"/>
              <a:gd name="connsiteX58" fmla="*/ 53797 w 2389034"/>
              <a:gd name="connsiteY58" fmla="*/ 604911 h 1441939"/>
              <a:gd name="connsiteX59" fmla="*/ 67864 w 2389034"/>
              <a:gd name="connsiteY59" fmla="*/ 485335 h 1441939"/>
              <a:gd name="connsiteX60" fmla="*/ 81932 w 2389034"/>
              <a:gd name="connsiteY60" fmla="*/ 365760 h 1441939"/>
              <a:gd name="connsiteX61" fmla="*/ 46763 w 2389034"/>
              <a:gd name="connsiteY61" fmla="*/ 232117 h 1441939"/>
              <a:gd name="connsiteX62" fmla="*/ 1066671 w 2389034"/>
              <a:gd name="connsiteY62" fmla="*/ 70338 h 1441939"/>
              <a:gd name="connsiteX63" fmla="*/ 1235484 w 2389034"/>
              <a:gd name="connsiteY63" fmla="*/ 63305 h 1441939"/>
              <a:gd name="connsiteX64" fmla="*/ 1207347 w 2389034"/>
              <a:gd name="connsiteY64" fmla="*/ 232117 h 1441939"/>
              <a:gd name="connsiteX65" fmla="*/ 1214381 w 2389034"/>
              <a:gd name="connsiteY65" fmla="*/ 253219 h 1441939"/>
              <a:gd name="connsiteX66" fmla="*/ 1242517 w 2389034"/>
              <a:gd name="connsiteY66" fmla="*/ 274320 h 1441939"/>
              <a:gd name="connsiteX67" fmla="*/ 1291754 w 2389034"/>
              <a:gd name="connsiteY67" fmla="*/ 281354 h 1441939"/>
              <a:gd name="connsiteX68" fmla="*/ 1530904 w 2389034"/>
              <a:gd name="connsiteY68" fmla="*/ 288388 h 1441939"/>
              <a:gd name="connsiteX69" fmla="*/ 1608277 w 2389034"/>
              <a:gd name="connsiteY69" fmla="*/ 260252 h 1441939"/>
              <a:gd name="connsiteX70" fmla="*/ 1650480 w 2389034"/>
              <a:gd name="connsiteY70" fmla="*/ 246185 h 1441939"/>
              <a:gd name="connsiteX71" fmla="*/ 1671581 w 2389034"/>
              <a:gd name="connsiteY71" fmla="*/ 239151 h 1441939"/>
              <a:gd name="connsiteX72" fmla="*/ 1706751 w 2389034"/>
              <a:gd name="connsiteY72" fmla="*/ 232117 h 1441939"/>
              <a:gd name="connsiteX73" fmla="*/ 1727852 w 2389034"/>
              <a:gd name="connsiteY73" fmla="*/ 225083 h 1441939"/>
              <a:gd name="connsiteX74" fmla="*/ 1770055 w 2389034"/>
              <a:gd name="connsiteY74" fmla="*/ 218049 h 1441939"/>
              <a:gd name="connsiteX75" fmla="*/ 1840394 w 2389034"/>
              <a:gd name="connsiteY75" fmla="*/ 196948 h 1441939"/>
              <a:gd name="connsiteX76" fmla="*/ 1889631 w 2389034"/>
              <a:gd name="connsiteY76" fmla="*/ 182880 h 1441939"/>
              <a:gd name="connsiteX77" fmla="*/ 1959969 w 2389034"/>
              <a:gd name="connsiteY77" fmla="*/ 168812 h 1441939"/>
              <a:gd name="connsiteX78" fmla="*/ 2002172 w 2389034"/>
              <a:gd name="connsiteY78" fmla="*/ 140677 h 1441939"/>
              <a:gd name="connsiteX79" fmla="*/ 2037341 w 2389034"/>
              <a:gd name="connsiteY79" fmla="*/ 126609 h 1441939"/>
              <a:gd name="connsiteX80" fmla="*/ 2065477 w 2389034"/>
              <a:gd name="connsiteY80" fmla="*/ 119575 h 1441939"/>
              <a:gd name="connsiteX81" fmla="*/ 2086578 w 2389034"/>
              <a:gd name="connsiteY81" fmla="*/ 112542 h 1441939"/>
              <a:gd name="connsiteX82" fmla="*/ 2107680 w 2389034"/>
              <a:gd name="connsiteY82" fmla="*/ 91440 h 1441939"/>
              <a:gd name="connsiteX83" fmla="*/ 2142849 w 2389034"/>
              <a:gd name="connsiteY83" fmla="*/ 70339 h 1441939"/>
              <a:gd name="connsiteX84" fmla="*/ 2156917 w 2389034"/>
              <a:gd name="connsiteY84" fmla="*/ 49237 h 1441939"/>
              <a:gd name="connsiteX85" fmla="*/ 2206154 w 2389034"/>
              <a:gd name="connsiteY85" fmla="*/ 0 h 1441939"/>
              <a:gd name="connsiteX0" fmla="*/ 2198794 w 2381674"/>
              <a:gd name="connsiteY0" fmla="*/ 0 h 1441939"/>
              <a:gd name="connsiteX1" fmla="*/ 2198794 w 2381674"/>
              <a:gd name="connsiteY1" fmla="*/ 0 h 1441939"/>
              <a:gd name="connsiteX2" fmla="*/ 2184726 w 2381674"/>
              <a:gd name="connsiteY2" fmla="*/ 63305 h 1441939"/>
              <a:gd name="connsiteX3" fmla="*/ 2219895 w 2381674"/>
              <a:gd name="connsiteY3" fmla="*/ 154745 h 1441939"/>
              <a:gd name="connsiteX4" fmla="*/ 2240997 w 2381674"/>
              <a:gd name="connsiteY4" fmla="*/ 203982 h 1441939"/>
              <a:gd name="connsiteX5" fmla="*/ 2248031 w 2381674"/>
              <a:gd name="connsiteY5" fmla="*/ 274320 h 1441939"/>
              <a:gd name="connsiteX6" fmla="*/ 2255064 w 2381674"/>
              <a:gd name="connsiteY6" fmla="*/ 309489 h 1441939"/>
              <a:gd name="connsiteX7" fmla="*/ 2269132 w 2381674"/>
              <a:gd name="connsiteY7" fmla="*/ 372794 h 1441939"/>
              <a:gd name="connsiteX8" fmla="*/ 2283200 w 2381674"/>
              <a:gd name="connsiteY8" fmla="*/ 414997 h 1441939"/>
              <a:gd name="connsiteX9" fmla="*/ 2304301 w 2381674"/>
              <a:gd name="connsiteY9" fmla="*/ 457200 h 1441939"/>
              <a:gd name="connsiteX10" fmla="*/ 2332437 w 2381674"/>
              <a:gd name="connsiteY10" fmla="*/ 548640 h 1441939"/>
              <a:gd name="connsiteX11" fmla="*/ 2339471 w 2381674"/>
              <a:gd name="connsiteY11" fmla="*/ 569742 h 1441939"/>
              <a:gd name="connsiteX12" fmla="*/ 2360572 w 2381674"/>
              <a:gd name="connsiteY12" fmla="*/ 611945 h 1441939"/>
              <a:gd name="connsiteX13" fmla="*/ 2353538 w 2381674"/>
              <a:gd name="connsiteY13" fmla="*/ 794825 h 1441939"/>
              <a:gd name="connsiteX14" fmla="*/ 2346504 w 2381674"/>
              <a:gd name="connsiteY14" fmla="*/ 851095 h 1441939"/>
              <a:gd name="connsiteX15" fmla="*/ 2360572 w 2381674"/>
              <a:gd name="connsiteY15" fmla="*/ 1132449 h 1441939"/>
              <a:gd name="connsiteX16" fmla="*/ 2367606 w 2381674"/>
              <a:gd name="connsiteY16" fmla="*/ 1167619 h 1441939"/>
              <a:gd name="connsiteX17" fmla="*/ 2381674 w 2381674"/>
              <a:gd name="connsiteY17" fmla="*/ 1230923 h 1441939"/>
              <a:gd name="connsiteX18" fmla="*/ 2374640 w 2381674"/>
              <a:gd name="connsiteY18" fmla="*/ 1357532 h 1441939"/>
              <a:gd name="connsiteX19" fmla="*/ 2367606 w 2381674"/>
              <a:gd name="connsiteY19" fmla="*/ 1413803 h 1441939"/>
              <a:gd name="connsiteX20" fmla="*/ 2135489 w 2381674"/>
              <a:gd name="connsiteY20" fmla="*/ 1406769 h 1441939"/>
              <a:gd name="connsiteX21" fmla="*/ 2058117 w 2381674"/>
              <a:gd name="connsiteY21" fmla="*/ 1399735 h 1441939"/>
              <a:gd name="connsiteX22" fmla="*/ 2037015 w 2381674"/>
              <a:gd name="connsiteY22" fmla="*/ 1392702 h 1441939"/>
              <a:gd name="connsiteX23" fmla="*/ 2008880 w 2381674"/>
              <a:gd name="connsiteY23" fmla="*/ 1385668 h 1441939"/>
              <a:gd name="connsiteX24" fmla="*/ 1973711 w 2381674"/>
              <a:gd name="connsiteY24" fmla="*/ 1378634 h 1441939"/>
              <a:gd name="connsiteX25" fmla="*/ 1931507 w 2381674"/>
              <a:gd name="connsiteY25" fmla="*/ 1364566 h 1441939"/>
              <a:gd name="connsiteX26" fmla="*/ 1910406 w 2381674"/>
              <a:gd name="connsiteY26" fmla="*/ 1357532 h 1441939"/>
              <a:gd name="connsiteX27" fmla="*/ 1847101 w 2381674"/>
              <a:gd name="connsiteY27" fmla="*/ 1343465 h 1441939"/>
              <a:gd name="connsiteX28" fmla="*/ 1804898 w 2381674"/>
              <a:gd name="connsiteY28" fmla="*/ 1329397 h 1441939"/>
              <a:gd name="connsiteX29" fmla="*/ 1762695 w 2381674"/>
              <a:gd name="connsiteY29" fmla="*/ 1301262 h 1441939"/>
              <a:gd name="connsiteX30" fmla="*/ 1741594 w 2381674"/>
              <a:gd name="connsiteY30" fmla="*/ 1280160 h 1441939"/>
              <a:gd name="connsiteX31" fmla="*/ 1720492 w 2381674"/>
              <a:gd name="connsiteY31" fmla="*/ 1273126 h 1441939"/>
              <a:gd name="connsiteX32" fmla="*/ 1699391 w 2381674"/>
              <a:gd name="connsiteY32" fmla="*/ 1259059 h 1441939"/>
              <a:gd name="connsiteX33" fmla="*/ 1650154 w 2381674"/>
              <a:gd name="connsiteY33" fmla="*/ 1237957 h 1441939"/>
              <a:gd name="connsiteX34" fmla="*/ 1622018 w 2381674"/>
              <a:gd name="connsiteY34" fmla="*/ 1223889 h 1441939"/>
              <a:gd name="connsiteX35" fmla="*/ 1600917 w 2381674"/>
              <a:gd name="connsiteY35" fmla="*/ 1209822 h 1441939"/>
              <a:gd name="connsiteX36" fmla="*/ 1558714 w 2381674"/>
              <a:gd name="connsiteY36" fmla="*/ 1195754 h 1441939"/>
              <a:gd name="connsiteX37" fmla="*/ 1411003 w 2381674"/>
              <a:gd name="connsiteY37" fmla="*/ 1209822 h 1441939"/>
              <a:gd name="connsiteX38" fmla="*/ 1389901 w 2381674"/>
              <a:gd name="connsiteY38" fmla="*/ 1216855 h 1441939"/>
              <a:gd name="connsiteX39" fmla="*/ 1361766 w 2381674"/>
              <a:gd name="connsiteY39" fmla="*/ 1223889 h 1441939"/>
              <a:gd name="connsiteX40" fmla="*/ 1298461 w 2381674"/>
              <a:gd name="connsiteY40" fmla="*/ 1244991 h 1441939"/>
              <a:gd name="connsiteX41" fmla="*/ 1277360 w 2381674"/>
              <a:gd name="connsiteY41" fmla="*/ 1252025 h 1441939"/>
              <a:gd name="connsiteX42" fmla="*/ 1221089 w 2381674"/>
              <a:gd name="connsiteY42" fmla="*/ 1266092 h 1441939"/>
              <a:gd name="connsiteX43" fmla="*/ 1150751 w 2381674"/>
              <a:gd name="connsiteY43" fmla="*/ 1280160 h 1441939"/>
              <a:gd name="connsiteX44" fmla="*/ 1080412 w 2381674"/>
              <a:gd name="connsiteY44" fmla="*/ 1301262 h 1441939"/>
              <a:gd name="connsiteX45" fmla="*/ 1059311 w 2381674"/>
              <a:gd name="connsiteY45" fmla="*/ 1308295 h 1441939"/>
              <a:gd name="connsiteX46" fmla="*/ 890498 w 2381674"/>
              <a:gd name="connsiteY46" fmla="*/ 1322363 h 1441939"/>
              <a:gd name="connsiteX47" fmla="*/ 559907 w 2381674"/>
              <a:gd name="connsiteY47" fmla="*/ 1329397 h 1441939"/>
              <a:gd name="connsiteX48" fmla="*/ 369994 w 2381674"/>
              <a:gd name="connsiteY48" fmla="*/ 1336431 h 1441939"/>
              <a:gd name="connsiteX49" fmla="*/ 306689 w 2381674"/>
              <a:gd name="connsiteY49" fmla="*/ 1357532 h 1441939"/>
              <a:gd name="connsiteX50" fmla="*/ 236351 w 2381674"/>
              <a:gd name="connsiteY50" fmla="*/ 1378634 h 1441939"/>
              <a:gd name="connsiteX51" fmla="*/ 201181 w 2381674"/>
              <a:gd name="connsiteY51" fmla="*/ 1406769 h 1441939"/>
              <a:gd name="connsiteX52" fmla="*/ 137877 w 2381674"/>
              <a:gd name="connsiteY52" fmla="*/ 1441939 h 1441939"/>
              <a:gd name="connsiteX53" fmla="*/ 116775 w 2381674"/>
              <a:gd name="connsiteY53" fmla="*/ 1434905 h 1441939"/>
              <a:gd name="connsiteX54" fmla="*/ 95674 w 2381674"/>
              <a:gd name="connsiteY54" fmla="*/ 1357532 h 1441939"/>
              <a:gd name="connsiteX55" fmla="*/ 74572 w 2381674"/>
              <a:gd name="connsiteY55" fmla="*/ 1287194 h 1441939"/>
              <a:gd name="connsiteX56" fmla="*/ 60504 w 2381674"/>
              <a:gd name="connsiteY56" fmla="*/ 1266092 h 1441939"/>
              <a:gd name="connsiteX57" fmla="*/ 39403 w 2381674"/>
              <a:gd name="connsiteY57" fmla="*/ 921434 h 1441939"/>
              <a:gd name="connsiteX58" fmla="*/ 46437 w 2381674"/>
              <a:gd name="connsiteY58" fmla="*/ 604911 h 1441939"/>
              <a:gd name="connsiteX59" fmla="*/ 60504 w 2381674"/>
              <a:gd name="connsiteY59" fmla="*/ 485335 h 1441939"/>
              <a:gd name="connsiteX60" fmla="*/ 74572 w 2381674"/>
              <a:gd name="connsiteY60" fmla="*/ 365760 h 1441939"/>
              <a:gd name="connsiteX61" fmla="*/ 39403 w 2381674"/>
              <a:gd name="connsiteY61" fmla="*/ 232117 h 1441939"/>
              <a:gd name="connsiteX62" fmla="*/ 1059311 w 2381674"/>
              <a:gd name="connsiteY62" fmla="*/ 70338 h 1441939"/>
              <a:gd name="connsiteX63" fmla="*/ 1228124 w 2381674"/>
              <a:gd name="connsiteY63" fmla="*/ 63305 h 1441939"/>
              <a:gd name="connsiteX64" fmla="*/ 1199987 w 2381674"/>
              <a:gd name="connsiteY64" fmla="*/ 232117 h 1441939"/>
              <a:gd name="connsiteX65" fmla="*/ 1207021 w 2381674"/>
              <a:gd name="connsiteY65" fmla="*/ 253219 h 1441939"/>
              <a:gd name="connsiteX66" fmla="*/ 1235157 w 2381674"/>
              <a:gd name="connsiteY66" fmla="*/ 274320 h 1441939"/>
              <a:gd name="connsiteX67" fmla="*/ 1284394 w 2381674"/>
              <a:gd name="connsiteY67" fmla="*/ 281354 h 1441939"/>
              <a:gd name="connsiteX68" fmla="*/ 1523544 w 2381674"/>
              <a:gd name="connsiteY68" fmla="*/ 288388 h 1441939"/>
              <a:gd name="connsiteX69" fmla="*/ 1600917 w 2381674"/>
              <a:gd name="connsiteY69" fmla="*/ 260252 h 1441939"/>
              <a:gd name="connsiteX70" fmla="*/ 1643120 w 2381674"/>
              <a:gd name="connsiteY70" fmla="*/ 246185 h 1441939"/>
              <a:gd name="connsiteX71" fmla="*/ 1664221 w 2381674"/>
              <a:gd name="connsiteY71" fmla="*/ 239151 h 1441939"/>
              <a:gd name="connsiteX72" fmla="*/ 1699391 w 2381674"/>
              <a:gd name="connsiteY72" fmla="*/ 232117 h 1441939"/>
              <a:gd name="connsiteX73" fmla="*/ 1720492 w 2381674"/>
              <a:gd name="connsiteY73" fmla="*/ 225083 h 1441939"/>
              <a:gd name="connsiteX74" fmla="*/ 1762695 w 2381674"/>
              <a:gd name="connsiteY74" fmla="*/ 218049 h 1441939"/>
              <a:gd name="connsiteX75" fmla="*/ 1833034 w 2381674"/>
              <a:gd name="connsiteY75" fmla="*/ 196948 h 1441939"/>
              <a:gd name="connsiteX76" fmla="*/ 1882271 w 2381674"/>
              <a:gd name="connsiteY76" fmla="*/ 182880 h 1441939"/>
              <a:gd name="connsiteX77" fmla="*/ 1952609 w 2381674"/>
              <a:gd name="connsiteY77" fmla="*/ 168812 h 1441939"/>
              <a:gd name="connsiteX78" fmla="*/ 1994812 w 2381674"/>
              <a:gd name="connsiteY78" fmla="*/ 140677 h 1441939"/>
              <a:gd name="connsiteX79" fmla="*/ 2029981 w 2381674"/>
              <a:gd name="connsiteY79" fmla="*/ 126609 h 1441939"/>
              <a:gd name="connsiteX80" fmla="*/ 2058117 w 2381674"/>
              <a:gd name="connsiteY80" fmla="*/ 119575 h 1441939"/>
              <a:gd name="connsiteX81" fmla="*/ 2079218 w 2381674"/>
              <a:gd name="connsiteY81" fmla="*/ 112542 h 1441939"/>
              <a:gd name="connsiteX82" fmla="*/ 2100320 w 2381674"/>
              <a:gd name="connsiteY82" fmla="*/ 91440 h 1441939"/>
              <a:gd name="connsiteX83" fmla="*/ 2135489 w 2381674"/>
              <a:gd name="connsiteY83" fmla="*/ 70339 h 1441939"/>
              <a:gd name="connsiteX84" fmla="*/ 2149557 w 2381674"/>
              <a:gd name="connsiteY84" fmla="*/ 49237 h 1441939"/>
              <a:gd name="connsiteX85" fmla="*/ 2198794 w 2381674"/>
              <a:gd name="connsiteY85" fmla="*/ 0 h 1441939"/>
              <a:gd name="connsiteX0" fmla="*/ 2195748 w 2378628"/>
              <a:gd name="connsiteY0" fmla="*/ 0 h 1441939"/>
              <a:gd name="connsiteX1" fmla="*/ 2195748 w 2378628"/>
              <a:gd name="connsiteY1" fmla="*/ 0 h 1441939"/>
              <a:gd name="connsiteX2" fmla="*/ 2181680 w 2378628"/>
              <a:gd name="connsiteY2" fmla="*/ 63305 h 1441939"/>
              <a:gd name="connsiteX3" fmla="*/ 2216849 w 2378628"/>
              <a:gd name="connsiteY3" fmla="*/ 154745 h 1441939"/>
              <a:gd name="connsiteX4" fmla="*/ 2237951 w 2378628"/>
              <a:gd name="connsiteY4" fmla="*/ 203982 h 1441939"/>
              <a:gd name="connsiteX5" fmla="*/ 2244985 w 2378628"/>
              <a:gd name="connsiteY5" fmla="*/ 274320 h 1441939"/>
              <a:gd name="connsiteX6" fmla="*/ 2252018 w 2378628"/>
              <a:gd name="connsiteY6" fmla="*/ 309489 h 1441939"/>
              <a:gd name="connsiteX7" fmla="*/ 2266086 w 2378628"/>
              <a:gd name="connsiteY7" fmla="*/ 372794 h 1441939"/>
              <a:gd name="connsiteX8" fmla="*/ 2280154 w 2378628"/>
              <a:gd name="connsiteY8" fmla="*/ 414997 h 1441939"/>
              <a:gd name="connsiteX9" fmla="*/ 2301255 w 2378628"/>
              <a:gd name="connsiteY9" fmla="*/ 457200 h 1441939"/>
              <a:gd name="connsiteX10" fmla="*/ 2329391 w 2378628"/>
              <a:gd name="connsiteY10" fmla="*/ 548640 h 1441939"/>
              <a:gd name="connsiteX11" fmla="*/ 2336425 w 2378628"/>
              <a:gd name="connsiteY11" fmla="*/ 569742 h 1441939"/>
              <a:gd name="connsiteX12" fmla="*/ 2357526 w 2378628"/>
              <a:gd name="connsiteY12" fmla="*/ 611945 h 1441939"/>
              <a:gd name="connsiteX13" fmla="*/ 2350492 w 2378628"/>
              <a:gd name="connsiteY13" fmla="*/ 794825 h 1441939"/>
              <a:gd name="connsiteX14" fmla="*/ 2343458 w 2378628"/>
              <a:gd name="connsiteY14" fmla="*/ 851095 h 1441939"/>
              <a:gd name="connsiteX15" fmla="*/ 2357526 w 2378628"/>
              <a:gd name="connsiteY15" fmla="*/ 1132449 h 1441939"/>
              <a:gd name="connsiteX16" fmla="*/ 2364560 w 2378628"/>
              <a:gd name="connsiteY16" fmla="*/ 1167619 h 1441939"/>
              <a:gd name="connsiteX17" fmla="*/ 2378628 w 2378628"/>
              <a:gd name="connsiteY17" fmla="*/ 1230923 h 1441939"/>
              <a:gd name="connsiteX18" fmla="*/ 2371594 w 2378628"/>
              <a:gd name="connsiteY18" fmla="*/ 1357532 h 1441939"/>
              <a:gd name="connsiteX19" fmla="*/ 2364560 w 2378628"/>
              <a:gd name="connsiteY19" fmla="*/ 1413803 h 1441939"/>
              <a:gd name="connsiteX20" fmla="*/ 2132443 w 2378628"/>
              <a:gd name="connsiteY20" fmla="*/ 1406769 h 1441939"/>
              <a:gd name="connsiteX21" fmla="*/ 2055071 w 2378628"/>
              <a:gd name="connsiteY21" fmla="*/ 1399735 h 1441939"/>
              <a:gd name="connsiteX22" fmla="*/ 2033969 w 2378628"/>
              <a:gd name="connsiteY22" fmla="*/ 1392702 h 1441939"/>
              <a:gd name="connsiteX23" fmla="*/ 2005834 w 2378628"/>
              <a:gd name="connsiteY23" fmla="*/ 1385668 h 1441939"/>
              <a:gd name="connsiteX24" fmla="*/ 1970665 w 2378628"/>
              <a:gd name="connsiteY24" fmla="*/ 1378634 h 1441939"/>
              <a:gd name="connsiteX25" fmla="*/ 1928461 w 2378628"/>
              <a:gd name="connsiteY25" fmla="*/ 1364566 h 1441939"/>
              <a:gd name="connsiteX26" fmla="*/ 1907360 w 2378628"/>
              <a:gd name="connsiteY26" fmla="*/ 1357532 h 1441939"/>
              <a:gd name="connsiteX27" fmla="*/ 1844055 w 2378628"/>
              <a:gd name="connsiteY27" fmla="*/ 1343465 h 1441939"/>
              <a:gd name="connsiteX28" fmla="*/ 1801852 w 2378628"/>
              <a:gd name="connsiteY28" fmla="*/ 1329397 h 1441939"/>
              <a:gd name="connsiteX29" fmla="*/ 1759649 w 2378628"/>
              <a:gd name="connsiteY29" fmla="*/ 1301262 h 1441939"/>
              <a:gd name="connsiteX30" fmla="*/ 1738548 w 2378628"/>
              <a:gd name="connsiteY30" fmla="*/ 1280160 h 1441939"/>
              <a:gd name="connsiteX31" fmla="*/ 1717446 w 2378628"/>
              <a:gd name="connsiteY31" fmla="*/ 1273126 h 1441939"/>
              <a:gd name="connsiteX32" fmla="*/ 1696345 w 2378628"/>
              <a:gd name="connsiteY32" fmla="*/ 1259059 h 1441939"/>
              <a:gd name="connsiteX33" fmla="*/ 1647108 w 2378628"/>
              <a:gd name="connsiteY33" fmla="*/ 1237957 h 1441939"/>
              <a:gd name="connsiteX34" fmla="*/ 1618972 w 2378628"/>
              <a:gd name="connsiteY34" fmla="*/ 1223889 h 1441939"/>
              <a:gd name="connsiteX35" fmla="*/ 1597871 w 2378628"/>
              <a:gd name="connsiteY35" fmla="*/ 1209822 h 1441939"/>
              <a:gd name="connsiteX36" fmla="*/ 1555668 w 2378628"/>
              <a:gd name="connsiteY36" fmla="*/ 1195754 h 1441939"/>
              <a:gd name="connsiteX37" fmla="*/ 1407957 w 2378628"/>
              <a:gd name="connsiteY37" fmla="*/ 1209822 h 1441939"/>
              <a:gd name="connsiteX38" fmla="*/ 1386855 w 2378628"/>
              <a:gd name="connsiteY38" fmla="*/ 1216855 h 1441939"/>
              <a:gd name="connsiteX39" fmla="*/ 1358720 w 2378628"/>
              <a:gd name="connsiteY39" fmla="*/ 1223889 h 1441939"/>
              <a:gd name="connsiteX40" fmla="*/ 1295415 w 2378628"/>
              <a:gd name="connsiteY40" fmla="*/ 1244991 h 1441939"/>
              <a:gd name="connsiteX41" fmla="*/ 1274314 w 2378628"/>
              <a:gd name="connsiteY41" fmla="*/ 1252025 h 1441939"/>
              <a:gd name="connsiteX42" fmla="*/ 1218043 w 2378628"/>
              <a:gd name="connsiteY42" fmla="*/ 1266092 h 1441939"/>
              <a:gd name="connsiteX43" fmla="*/ 1147705 w 2378628"/>
              <a:gd name="connsiteY43" fmla="*/ 1280160 h 1441939"/>
              <a:gd name="connsiteX44" fmla="*/ 1077366 w 2378628"/>
              <a:gd name="connsiteY44" fmla="*/ 1301262 h 1441939"/>
              <a:gd name="connsiteX45" fmla="*/ 1056265 w 2378628"/>
              <a:gd name="connsiteY45" fmla="*/ 1308295 h 1441939"/>
              <a:gd name="connsiteX46" fmla="*/ 887452 w 2378628"/>
              <a:gd name="connsiteY46" fmla="*/ 1322363 h 1441939"/>
              <a:gd name="connsiteX47" fmla="*/ 556861 w 2378628"/>
              <a:gd name="connsiteY47" fmla="*/ 1329397 h 1441939"/>
              <a:gd name="connsiteX48" fmla="*/ 366948 w 2378628"/>
              <a:gd name="connsiteY48" fmla="*/ 1336431 h 1441939"/>
              <a:gd name="connsiteX49" fmla="*/ 303643 w 2378628"/>
              <a:gd name="connsiteY49" fmla="*/ 1357532 h 1441939"/>
              <a:gd name="connsiteX50" fmla="*/ 233305 w 2378628"/>
              <a:gd name="connsiteY50" fmla="*/ 1378634 h 1441939"/>
              <a:gd name="connsiteX51" fmla="*/ 198135 w 2378628"/>
              <a:gd name="connsiteY51" fmla="*/ 1406769 h 1441939"/>
              <a:gd name="connsiteX52" fmla="*/ 134831 w 2378628"/>
              <a:gd name="connsiteY52" fmla="*/ 1441939 h 1441939"/>
              <a:gd name="connsiteX53" fmla="*/ 113729 w 2378628"/>
              <a:gd name="connsiteY53" fmla="*/ 1434905 h 1441939"/>
              <a:gd name="connsiteX54" fmla="*/ 92628 w 2378628"/>
              <a:gd name="connsiteY54" fmla="*/ 1357532 h 1441939"/>
              <a:gd name="connsiteX55" fmla="*/ 71526 w 2378628"/>
              <a:gd name="connsiteY55" fmla="*/ 1287194 h 1441939"/>
              <a:gd name="connsiteX56" fmla="*/ 57458 w 2378628"/>
              <a:gd name="connsiteY56" fmla="*/ 1266092 h 1441939"/>
              <a:gd name="connsiteX57" fmla="*/ 36357 w 2378628"/>
              <a:gd name="connsiteY57" fmla="*/ 921434 h 1441939"/>
              <a:gd name="connsiteX58" fmla="*/ 43391 w 2378628"/>
              <a:gd name="connsiteY58" fmla="*/ 604911 h 1441939"/>
              <a:gd name="connsiteX59" fmla="*/ 57458 w 2378628"/>
              <a:gd name="connsiteY59" fmla="*/ 485335 h 1441939"/>
              <a:gd name="connsiteX60" fmla="*/ 71526 w 2378628"/>
              <a:gd name="connsiteY60" fmla="*/ 365760 h 1441939"/>
              <a:gd name="connsiteX61" fmla="*/ 36357 w 2378628"/>
              <a:gd name="connsiteY61" fmla="*/ 232117 h 1441939"/>
              <a:gd name="connsiteX62" fmla="*/ 1056265 w 2378628"/>
              <a:gd name="connsiteY62" fmla="*/ 70338 h 1441939"/>
              <a:gd name="connsiteX63" fmla="*/ 1225078 w 2378628"/>
              <a:gd name="connsiteY63" fmla="*/ 63305 h 1441939"/>
              <a:gd name="connsiteX64" fmla="*/ 1196941 w 2378628"/>
              <a:gd name="connsiteY64" fmla="*/ 232117 h 1441939"/>
              <a:gd name="connsiteX65" fmla="*/ 1203975 w 2378628"/>
              <a:gd name="connsiteY65" fmla="*/ 253219 h 1441939"/>
              <a:gd name="connsiteX66" fmla="*/ 1232111 w 2378628"/>
              <a:gd name="connsiteY66" fmla="*/ 274320 h 1441939"/>
              <a:gd name="connsiteX67" fmla="*/ 1281348 w 2378628"/>
              <a:gd name="connsiteY67" fmla="*/ 281354 h 1441939"/>
              <a:gd name="connsiteX68" fmla="*/ 1520498 w 2378628"/>
              <a:gd name="connsiteY68" fmla="*/ 288388 h 1441939"/>
              <a:gd name="connsiteX69" fmla="*/ 1597871 w 2378628"/>
              <a:gd name="connsiteY69" fmla="*/ 260252 h 1441939"/>
              <a:gd name="connsiteX70" fmla="*/ 1640074 w 2378628"/>
              <a:gd name="connsiteY70" fmla="*/ 246185 h 1441939"/>
              <a:gd name="connsiteX71" fmla="*/ 1661175 w 2378628"/>
              <a:gd name="connsiteY71" fmla="*/ 239151 h 1441939"/>
              <a:gd name="connsiteX72" fmla="*/ 1696345 w 2378628"/>
              <a:gd name="connsiteY72" fmla="*/ 232117 h 1441939"/>
              <a:gd name="connsiteX73" fmla="*/ 1717446 w 2378628"/>
              <a:gd name="connsiteY73" fmla="*/ 225083 h 1441939"/>
              <a:gd name="connsiteX74" fmla="*/ 1759649 w 2378628"/>
              <a:gd name="connsiteY74" fmla="*/ 218049 h 1441939"/>
              <a:gd name="connsiteX75" fmla="*/ 1829988 w 2378628"/>
              <a:gd name="connsiteY75" fmla="*/ 196948 h 1441939"/>
              <a:gd name="connsiteX76" fmla="*/ 1879225 w 2378628"/>
              <a:gd name="connsiteY76" fmla="*/ 182880 h 1441939"/>
              <a:gd name="connsiteX77" fmla="*/ 1949563 w 2378628"/>
              <a:gd name="connsiteY77" fmla="*/ 168812 h 1441939"/>
              <a:gd name="connsiteX78" fmla="*/ 1991766 w 2378628"/>
              <a:gd name="connsiteY78" fmla="*/ 140677 h 1441939"/>
              <a:gd name="connsiteX79" fmla="*/ 2026935 w 2378628"/>
              <a:gd name="connsiteY79" fmla="*/ 126609 h 1441939"/>
              <a:gd name="connsiteX80" fmla="*/ 2055071 w 2378628"/>
              <a:gd name="connsiteY80" fmla="*/ 119575 h 1441939"/>
              <a:gd name="connsiteX81" fmla="*/ 2076172 w 2378628"/>
              <a:gd name="connsiteY81" fmla="*/ 112542 h 1441939"/>
              <a:gd name="connsiteX82" fmla="*/ 2097274 w 2378628"/>
              <a:gd name="connsiteY82" fmla="*/ 91440 h 1441939"/>
              <a:gd name="connsiteX83" fmla="*/ 2132443 w 2378628"/>
              <a:gd name="connsiteY83" fmla="*/ 70339 h 1441939"/>
              <a:gd name="connsiteX84" fmla="*/ 2146511 w 2378628"/>
              <a:gd name="connsiteY84" fmla="*/ 49237 h 1441939"/>
              <a:gd name="connsiteX85" fmla="*/ 2195748 w 2378628"/>
              <a:gd name="connsiteY85" fmla="*/ 0 h 1441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2378628" h="1441939">
                <a:moveTo>
                  <a:pt x="2195748" y="0"/>
                </a:moveTo>
                <a:lnTo>
                  <a:pt x="2195748" y="0"/>
                </a:lnTo>
                <a:cubicBezTo>
                  <a:pt x="2191059" y="21102"/>
                  <a:pt x="2181680" y="41689"/>
                  <a:pt x="2181680" y="63305"/>
                </a:cubicBezTo>
                <a:cubicBezTo>
                  <a:pt x="2181680" y="112703"/>
                  <a:pt x="2198094" y="117234"/>
                  <a:pt x="2216849" y="154745"/>
                </a:cubicBezTo>
                <a:cubicBezTo>
                  <a:pt x="2224834" y="170716"/>
                  <a:pt x="2230917" y="187570"/>
                  <a:pt x="2237951" y="203982"/>
                </a:cubicBezTo>
                <a:cubicBezTo>
                  <a:pt x="2240296" y="227428"/>
                  <a:pt x="2241871" y="250964"/>
                  <a:pt x="2244985" y="274320"/>
                </a:cubicBezTo>
                <a:cubicBezTo>
                  <a:pt x="2246565" y="286170"/>
                  <a:pt x="2249513" y="297799"/>
                  <a:pt x="2252018" y="309489"/>
                </a:cubicBezTo>
                <a:cubicBezTo>
                  <a:pt x="2256547" y="330626"/>
                  <a:pt x="2260516" y="351907"/>
                  <a:pt x="2266086" y="372794"/>
                </a:cubicBezTo>
                <a:cubicBezTo>
                  <a:pt x="2269907" y="387122"/>
                  <a:pt x="2271929" y="402659"/>
                  <a:pt x="2280154" y="414997"/>
                </a:cubicBezTo>
                <a:cubicBezTo>
                  <a:pt x="2293124" y="434454"/>
                  <a:pt x="2296116" y="434933"/>
                  <a:pt x="2301255" y="457200"/>
                </a:cubicBezTo>
                <a:cubicBezTo>
                  <a:pt x="2320681" y="541379"/>
                  <a:pt x="2300751" y="505682"/>
                  <a:pt x="2329391" y="548640"/>
                </a:cubicBezTo>
                <a:cubicBezTo>
                  <a:pt x="2331736" y="555674"/>
                  <a:pt x="2333109" y="563110"/>
                  <a:pt x="2336425" y="569742"/>
                </a:cubicBezTo>
                <a:cubicBezTo>
                  <a:pt x="2363695" y="624284"/>
                  <a:pt x="2339845" y="558903"/>
                  <a:pt x="2357526" y="611945"/>
                </a:cubicBezTo>
                <a:cubicBezTo>
                  <a:pt x="2355181" y="672905"/>
                  <a:pt x="2354074" y="733925"/>
                  <a:pt x="2350492" y="794825"/>
                </a:cubicBezTo>
                <a:cubicBezTo>
                  <a:pt x="2349382" y="813695"/>
                  <a:pt x="2343458" y="832192"/>
                  <a:pt x="2343458" y="851095"/>
                </a:cubicBezTo>
                <a:cubicBezTo>
                  <a:pt x="2343458" y="886731"/>
                  <a:pt x="2351663" y="1073815"/>
                  <a:pt x="2357526" y="1132449"/>
                </a:cubicBezTo>
                <a:cubicBezTo>
                  <a:pt x="2358716" y="1144345"/>
                  <a:pt x="2362055" y="1155929"/>
                  <a:pt x="2364560" y="1167619"/>
                </a:cubicBezTo>
                <a:cubicBezTo>
                  <a:pt x="2369089" y="1188755"/>
                  <a:pt x="2373939" y="1209822"/>
                  <a:pt x="2378628" y="1230923"/>
                </a:cubicBezTo>
                <a:cubicBezTo>
                  <a:pt x="2376283" y="1273126"/>
                  <a:pt x="2374836" y="1315388"/>
                  <a:pt x="2371594" y="1357532"/>
                </a:cubicBezTo>
                <a:cubicBezTo>
                  <a:pt x="2370144" y="1376379"/>
                  <a:pt x="2383075" y="1409991"/>
                  <a:pt x="2364560" y="1413803"/>
                </a:cubicBezTo>
                <a:cubicBezTo>
                  <a:pt x="2288742" y="1429413"/>
                  <a:pt x="2209815" y="1409114"/>
                  <a:pt x="2132443" y="1406769"/>
                </a:cubicBezTo>
                <a:cubicBezTo>
                  <a:pt x="2106652" y="1404424"/>
                  <a:pt x="2080708" y="1403397"/>
                  <a:pt x="2055071" y="1399735"/>
                </a:cubicBezTo>
                <a:cubicBezTo>
                  <a:pt x="2047731" y="1398687"/>
                  <a:pt x="2041098" y="1394739"/>
                  <a:pt x="2033969" y="1392702"/>
                </a:cubicBezTo>
                <a:cubicBezTo>
                  <a:pt x="2024674" y="1390046"/>
                  <a:pt x="2015271" y="1387765"/>
                  <a:pt x="2005834" y="1385668"/>
                </a:cubicBezTo>
                <a:cubicBezTo>
                  <a:pt x="1994164" y="1383074"/>
                  <a:pt x="1982199" y="1381780"/>
                  <a:pt x="1970665" y="1378634"/>
                </a:cubicBezTo>
                <a:cubicBezTo>
                  <a:pt x="1956359" y="1374732"/>
                  <a:pt x="1942529" y="1369255"/>
                  <a:pt x="1928461" y="1364566"/>
                </a:cubicBezTo>
                <a:cubicBezTo>
                  <a:pt x="1921427" y="1362221"/>
                  <a:pt x="1914630" y="1358986"/>
                  <a:pt x="1907360" y="1357532"/>
                </a:cubicBezTo>
                <a:cubicBezTo>
                  <a:pt x="1887276" y="1353516"/>
                  <a:pt x="1863926" y="1349426"/>
                  <a:pt x="1844055" y="1343465"/>
                </a:cubicBezTo>
                <a:cubicBezTo>
                  <a:pt x="1829852" y="1339204"/>
                  <a:pt x="1801852" y="1329397"/>
                  <a:pt x="1801852" y="1329397"/>
                </a:cubicBezTo>
                <a:cubicBezTo>
                  <a:pt x="1787784" y="1320019"/>
                  <a:pt x="1771604" y="1313217"/>
                  <a:pt x="1759649" y="1301262"/>
                </a:cubicBezTo>
                <a:cubicBezTo>
                  <a:pt x="1752615" y="1294228"/>
                  <a:pt x="1746825" y="1285678"/>
                  <a:pt x="1738548" y="1280160"/>
                </a:cubicBezTo>
                <a:cubicBezTo>
                  <a:pt x="1732379" y="1276047"/>
                  <a:pt x="1724078" y="1276442"/>
                  <a:pt x="1717446" y="1273126"/>
                </a:cubicBezTo>
                <a:cubicBezTo>
                  <a:pt x="1709885" y="1269346"/>
                  <a:pt x="1703685" y="1263253"/>
                  <a:pt x="1696345" y="1259059"/>
                </a:cubicBezTo>
                <a:cubicBezTo>
                  <a:pt x="1649686" y="1232397"/>
                  <a:pt x="1686565" y="1254867"/>
                  <a:pt x="1647108" y="1237957"/>
                </a:cubicBezTo>
                <a:cubicBezTo>
                  <a:pt x="1637470" y="1233826"/>
                  <a:pt x="1628076" y="1229091"/>
                  <a:pt x="1618972" y="1223889"/>
                </a:cubicBezTo>
                <a:cubicBezTo>
                  <a:pt x="1611632" y="1219695"/>
                  <a:pt x="1605596" y="1213255"/>
                  <a:pt x="1597871" y="1209822"/>
                </a:cubicBezTo>
                <a:cubicBezTo>
                  <a:pt x="1584320" y="1203800"/>
                  <a:pt x="1555668" y="1195754"/>
                  <a:pt x="1555668" y="1195754"/>
                </a:cubicBezTo>
                <a:cubicBezTo>
                  <a:pt x="1512823" y="1198814"/>
                  <a:pt x="1453415" y="1200731"/>
                  <a:pt x="1407957" y="1209822"/>
                </a:cubicBezTo>
                <a:cubicBezTo>
                  <a:pt x="1400687" y="1211276"/>
                  <a:pt x="1393984" y="1214818"/>
                  <a:pt x="1386855" y="1216855"/>
                </a:cubicBezTo>
                <a:cubicBezTo>
                  <a:pt x="1377560" y="1219511"/>
                  <a:pt x="1367979" y="1221111"/>
                  <a:pt x="1358720" y="1223889"/>
                </a:cubicBezTo>
                <a:cubicBezTo>
                  <a:pt x="1337415" y="1230281"/>
                  <a:pt x="1316517" y="1237957"/>
                  <a:pt x="1295415" y="1244991"/>
                </a:cubicBezTo>
                <a:cubicBezTo>
                  <a:pt x="1288381" y="1247336"/>
                  <a:pt x="1281507" y="1250227"/>
                  <a:pt x="1274314" y="1252025"/>
                </a:cubicBezTo>
                <a:cubicBezTo>
                  <a:pt x="1255557" y="1256714"/>
                  <a:pt x="1236948" y="1262041"/>
                  <a:pt x="1218043" y="1266092"/>
                </a:cubicBezTo>
                <a:cubicBezTo>
                  <a:pt x="1188953" y="1272325"/>
                  <a:pt x="1174324" y="1271287"/>
                  <a:pt x="1147705" y="1280160"/>
                </a:cubicBezTo>
                <a:cubicBezTo>
                  <a:pt x="1034310" y="1317959"/>
                  <a:pt x="1188473" y="1273486"/>
                  <a:pt x="1077366" y="1301262"/>
                </a:cubicBezTo>
                <a:cubicBezTo>
                  <a:pt x="1070173" y="1303060"/>
                  <a:pt x="1063559" y="1306969"/>
                  <a:pt x="1056265" y="1308295"/>
                </a:cubicBezTo>
                <a:cubicBezTo>
                  <a:pt x="1011662" y="1316404"/>
                  <a:pt x="921497" y="1321282"/>
                  <a:pt x="887452" y="1322363"/>
                </a:cubicBezTo>
                <a:cubicBezTo>
                  <a:pt x="777286" y="1325860"/>
                  <a:pt x="667043" y="1326419"/>
                  <a:pt x="556861" y="1329397"/>
                </a:cubicBezTo>
                <a:cubicBezTo>
                  <a:pt x="493536" y="1331109"/>
                  <a:pt x="430252" y="1334086"/>
                  <a:pt x="366948" y="1336431"/>
                </a:cubicBezTo>
                <a:cubicBezTo>
                  <a:pt x="296224" y="1371793"/>
                  <a:pt x="385459" y="1330261"/>
                  <a:pt x="303643" y="1357532"/>
                </a:cubicBezTo>
                <a:cubicBezTo>
                  <a:pt x="221853" y="1384795"/>
                  <a:pt x="341480" y="1360604"/>
                  <a:pt x="233305" y="1378634"/>
                </a:cubicBezTo>
                <a:cubicBezTo>
                  <a:pt x="207311" y="1417624"/>
                  <a:pt x="234110" y="1386783"/>
                  <a:pt x="198135" y="1406769"/>
                </a:cubicBezTo>
                <a:cubicBezTo>
                  <a:pt x="125575" y="1447081"/>
                  <a:pt x="182579" y="1426022"/>
                  <a:pt x="134831" y="1441939"/>
                </a:cubicBezTo>
                <a:cubicBezTo>
                  <a:pt x="127797" y="1439594"/>
                  <a:pt x="119519" y="1439537"/>
                  <a:pt x="113729" y="1434905"/>
                </a:cubicBezTo>
                <a:cubicBezTo>
                  <a:pt x="91090" y="1416794"/>
                  <a:pt x="96428" y="1380335"/>
                  <a:pt x="92628" y="1357532"/>
                </a:cubicBezTo>
                <a:cubicBezTo>
                  <a:pt x="90444" y="1344426"/>
                  <a:pt x="75695" y="1293447"/>
                  <a:pt x="71526" y="1287194"/>
                </a:cubicBezTo>
                <a:lnTo>
                  <a:pt x="57458" y="1266092"/>
                </a:lnTo>
                <a:cubicBezTo>
                  <a:pt x="17053" y="1144867"/>
                  <a:pt x="39627" y="1219036"/>
                  <a:pt x="36357" y="921434"/>
                </a:cubicBezTo>
                <a:cubicBezTo>
                  <a:pt x="35197" y="815907"/>
                  <a:pt x="39624" y="710377"/>
                  <a:pt x="43391" y="604911"/>
                </a:cubicBezTo>
                <a:cubicBezTo>
                  <a:pt x="45952" y="533195"/>
                  <a:pt x="49342" y="542147"/>
                  <a:pt x="57458" y="485335"/>
                </a:cubicBezTo>
                <a:cubicBezTo>
                  <a:pt x="62294" y="451484"/>
                  <a:pt x="67832" y="399008"/>
                  <a:pt x="71526" y="365760"/>
                </a:cubicBezTo>
                <a:cubicBezTo>
                  <a:pt x="69181" y="321212"/>
                  <a:pt x="-61611" y="272030"/>
                  <a:pt x="36357" y="232117"/>
                </a:cubicBezTo>
                <a:cubicBezTo>
                  <a:pt x="42077" y="229787"/>
                  <a:pt x="858145" y="98473"/>
                  <a:pt x="1056265" y="70338"/>
                </a:cubicBezTo>
                <a:cubicBezTo>
                  <a:pt x="1254385" y="42203"/>
                  <a:pt x="1201632" y="36342"/>
                  <a:pt x="1225078" y="63305"/>
                </a:cubicBezTo>
                <a:cubicBezTo>
                  <a:pt x="1248524" y="90268"/>
                  <a:pt x="1200458" y="200465"/>
                  <a:pt x="1196941" y="232117"/>
                </a:cubicBezTo>
                <a:cubicBezTo>
                  <a:pt x="1193424" y="263769"/>
                  <a:pt x="1199228" y="247523"/>
                  <a:pt x="1203975" y="253219"/>
                </a:cubicBezTo>
                <a:cubicBezTo>
                  <a:pt x="1211480" y="262225"/>
                  <a:pt x="1221094" y="270314"/>
                  <a:pt x="1232111" y="274320"/>
                </a:cubicBezTo>
                <a:cubicBezTo>
                  <a:pt x="1247692" y="279986"/>
                  <a:pt x="1264936" y="279009"/>
                  <a:pt x="1281348" y="281354"/>
                </a:cubicBezTo>
                <a:cubicBezTo>
                  <a:pt x="1385871" y="316196"/>
                  <a:pt x="1308732" y="295951"/>
                  <a:pt x="1520498" y="288388"/>
                </a:cubicBezTo>
                <a:cubicBezTo>
                  <a:pt x="1568064" y="264605"/>
                  <a:pt x="1531776" y="280589"/>
                  <a:pt x="1597871" y="260252"/>
                </a:cubicBezTo>
                <a:cubicBezTo>
                  <a:pt x="1612044" y="255891"/>
                  <a:pt x="1626006" y="250874"/>
                  <a:pt x="1640074" y="246185"/>
                </a:cubicBezTo>
                <a:cubicBezTo>
                  <a:pt x="1647108" y="243840"/>
                  <a:pt x="1653905" y="240605"/>
                  <a:pt x="1661175" y="239151"/>
                </a:cubicBezTo>
                <a:cubicBezTo>
                  <a:pt x="1672898" y="236806"/>
                  <a:pt x="1684746" y="235017"/>
                  <a:pt x="1696345" y="232117"/>
                </a:cubicBezTo>
                <a:cubicBezTo>
                  <a:pt x="1703538" y="230319"/>
                  <a:pt x="1710208" y="226691"/>
                  <a:pt x="1717446" y="225083"/>
                </a:cubicBezTo>
                <a:cubicBezTo>
                  <a:pt x="1731368" y="221989"/>
                  <a:pt x="1745581" y="220394"/>
                  <a:pt x="1759649" y="218049"/>
                </a:cubicBezTo>
                <a:cubicBezTo>
                  <a:pt x="1822661" y="192845"/>
                  <a:pt x="1766584" y="212799"/>
                  <a:pt x="1829988" y="196948"/>
                </a:cubicBezTo>
                <a:cubicBezTo>
                  <a:pt x="1846547" y="192808"/>
                  <a:pt x="1862610" y="186790"/>
                  <a:pt x="1879225" y="182880"/>
                </a:cubicBezTo>
                <a:cubicBezTo>
                  <a:pt x="1902500" y="177403"/>
                  <a:pt x="1949563" y="168812"/>
                  <a:pt x="1949563" y="168812"/>
                </a:cubicBezTo>
                <a:cubicBezTo>
                  <a:pt x="1963631" y="159434"/>
                  <a:pt x="1976068" y="146956"/>
                  <a:pt x="1991766" y="140677"/>
                </a:cubicBezTo>
                <a:cubicBezTo>
                  <a:pt x="2003489" y="135988"/>
                  <a:pt x="2014957" y="130602"/>
                  <a:pt x="2026935" y="126609"/>
                </a:cubicBezTo>
                <a:cubicBezTo>
                  <a:pt x="2036106" y="123552"/>
                  <a:pt x="2045776" y="122231"/>
                  <a:pt x="2055071" y="119575"/>
                </a:cubicBezTo>
                <a:cubicBezTo>
                  <a:pt x="2062200" y="117538"/>
                  <a:pt x="2069138" y="114886"/>
                  <a:pt x="2076172" y="112542"/>
                </a:cubicBezTo>
                <a:cubicBezTo>
                  <a:pt x="2083206" y="105508"/>
                  <a:pt x="2089316" y="97409"/>
                  <a:pt x="2097274" y="91440"/>
                </a:cubicBezTo>
                <a:cubicBezTo>
                  <a:pt x="2108211" y="83237"/>
                  <a:pt x="2122063" y="79236"/>
                  <a:pt x="2132443" y="70339"/>
                </a:cubicBezTo>
                <a:cubicBezTo>
                  <a:pt x="2138862" y="64837"/>
                  <a:pt x="2140149" y="54804"/>
                  <a:pt x="2146511" y="49237"/>
                </a:cubicBezTo>
                <a:cubicBezTo>
                  <a:pt x="2167203" y="31131"/>
                  <a:pt x="2187542" y="8206"/>
                  <a:pt x="2195748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6064323" y="5001342"/>
            <a:ext cx="3036911" cy="1441939"/>
          </a:xfrm>
          <a:custGeom>
            <a:avLst/>
            <a:gdLst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967017 w 2345651"/>
              <a:gd name="connsiteY68" fmla="*/ 133643 h 1441939"/>
              <a:gd name="connsiteX69" fmla="*/ 1037355 w 2345651"/>
              <a:gd name="connsiteY69" fmla="*/ 105508 h 1441939"/>
              <a:gd name="connsiteX70" fmla="*/ 1086592 w 2345651"/>
              <a:gd name="connsiteY70" fmla="*/ 91440 h 1441939"/>
              <a:gd name="connsiteX71" fmla="*/ 1114728 w 2345651"/>
              <a:gd name="connsiteY71" fmla="*/ 77372 h 1441939"/>
              <a:gd name="connsiteX72" fmla="*/ 1156931 w 2345651"/>
              <a:gd name="connsiteY72" fmla="*/ 63305 h 1441939"/>
              <a:gd name="connsiteX73" fmla="*/ 1163964 w 2345651"/>
              <a:gd name="connsiteY73" fmla="*/ 232117 h 1441939"/>
              <a:gd name="connsiteX74" fmla="*/ 1170998 w 2345651"/>
              <a:gd name="connsiteY74" fmla="*/ 253219 h 1441939"/>
              <a:gd name="connsiteX75" fmla="*/ 1199134 w 2345651"/>
              <a:gd name="connsiteY75" fmla="*/ 274320 h 1441939"/>
              <a:gd name="connsiteX76" fmla="*/ 1248371 w 2345651"/>
              <a:gd name="connsiteY76" fmla="*/ 281354 h 1441939"/>
              <a:gd name="connsiteX77" fmla="*/ 1487521 w 2345651"/>
              <a:gd name="connsiteY77" fmla="*/ 288388 h 1441939"/>
              <a:gd name="connsiteX78" fmla="*/ 1564894 w 2345651"/>
              <a:gd name="connsiteY78" fmla="*/ 260252 h 1441939"/>
              <a:gd name="connsiteX79" fmla="*/ 1607097 w 2345651"/>
              <a:gd name="connsiteY79" fmla="*/ 246185 h 1441939"/>
              <a:gd name="connsiteX80" fmla="*/ 1628198 w 2345651"/>
              <a:gd name="connsiteY80" fmla="*/ 239151 h 1441939"/>
              <a:gd name="connsiteX81" fmla="*/ 1663368 w 2345651"/>
              <a:gd name="connsiteY81" fmla="*/ 232117 h 1441939"/>
              <a:gd name="connsiteX82" fmla="*/ 1684469 w 2345651"/>
              <a:gd name="connsiteY82" fmla="*/ 225083 h 1441939"/>
              <a:gd name="connsiteX83" fmla="*/ 1726672 w 2345651"/>
              <a:gd name="connsiteY83" fmla="*/ 218049 h 1441939"/>
              <a:gd name="connsiteX84" fmla="*/ 1797011 w 2345651"/>
              <a:gd name="connsiteY84" fmla="*/ 196948 h 1441939"/>
              <a:gd name="connsiteX85" fmla="*/ 1846248 w 2345651"/>
              <a:gd name="connsiteY85" fmla="*/ 182880 h 1441939"/>
              <a:gd name="connsiteX86" fmla="*/ 1916586 w 2345651"/>
              <a:gd name="connsiteY86" fmla="*/ 168812 h 1441939"/>
              <a:gd name="connsiteX87" fmla="*/ 1958789 w 2345651"/>
              <a:gd name="connsiteY87" fmla="*/ 140677 h 1441939"/>
              <a:gd name="connsiteX88" fmla="*/ 1993958 w 2345651"/>
              <a:gd name="connsiteY88" fmla="*/ 126609 h 1441939"/>
              <a:gd name="connsiteX89" fmla="*/ 2022094 w 2345651"/>
              <a:gd name="connsiteY89" fmla="*/ 119575 h 1441939"/>
              <a:gd name="connsiteX90" fmla="*/ 2043195 w 2345651"/>
              <a:gd name="connsiteY90" fmla="*/ 112542 h 1441939"/>
              <a:gd name="connsiteX91" fmla="*/ 2064297 w 2345651"/>
              <a:gd name="connsiteY91" fmla="*/ 91440 h 1441939"/>
              <a:gd name="connsiteX92" fmla="*/ 2099466 w 2345651"/>
              <a:gd name="connsiteY92" fmla="*/ 70339 h 1441939"/>
              <a:gd name="connsiteX93" fmla="*/ 2113534 w 2345651"/>
              <a:gd name="connsiteY93" fmla="*/ 49237 h 1441939"/>
              <a:gd name="connsiteX94" fmla="*/ 2162771 w 2345651"/>
              <a:gd name="connsiteY94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1037355 w 2345651"/>
              <a:gd name="connsiteY68" fmla="*/ 105508 h 1441939"/>
              <a:gd name="connsiteX69" fmla="*/ 1086592 w 2345651"/>
              <a:gd name="connsiteY69" fmla="*/ 91440 h 1441939"/>
              <a:gd name="connsiteX70" fmla="*/ 1114728 w 2345651"/>
              <a:gd name="connsiteY70" fmla="*/ 77372 h 1441939"/>
              <a:gd name="connsiteX71" fmla="*/ 1156931 w 2345651"/>
              <a:gd name="connsiteY71" fmla="*/ 63305 h 1441939"/>
              <a:gd name="connsiteX72" fmla="*/ 1163964 w 2345651"/>
              <a:gd name="connsiteY72" fmla="*/ 232117 h 1441939"/>
              <a:gd name="connsiteX73" fmla="*/ 1170998 w 2345651"/>
              <a:gd name="connsiteY73" fmla="*/ 253219 h 1441939"/>
              <a:gd name="connsiteX74" fmla="*/ 1199134 w 2345651"/>
              <a:gd name="connsiteY74" fmla="*/ 274320 h 1441939"/>
              <a:gd name="connsiteX75" fmla="*/ 1248371 w 2345651"/>
              <a:gd name="connsiteY75" fmla="*/ 281354 h 1441939"/>
              <a:gd name="connsiteX76" fmla="*/ 1487521 w 2345651"/>
              <a:gd name="connsiteY76" fmla="*/ 288388 h 1441939"/>
              <a:gd name="connsiteX77" fmla="*/ 1564894 w 2345651"/>
              <a:gd name="connsiteY77" fmla="*/ 260252 h 1441939"/>
              <a:gd name="connsiteX78" fmla="*/ 1607097 w 2345651"/>
              <a:gd name="connsiteY78" fmla="*/ 246185 h 1441939"/>
              <a:gd name="connsiteX79" fmla="*/ 1628198 w 2345651"/>
              <a:gd name="connsiteY79" fmla="*/ 239151 h 1441939"/>
              <a:gd name="connsiteX80" fmla="*/ 1663368 w 2345651"/>
              <a:gd name="connsiteY80" fmla="*/ 232117 h 1441939"/>
              <a:gd name="connsiteX81" fmla="*/ 1684469 w 2345651"/>
              <a:gd name="connsiteY81" fmla="*/ 225083 h 1441939"/>
              <a:gd name="connsiteX82" fmla="*/ 1726672 w 2345651"/>
              <a:gd name="connsiteY82" fmla="*/ 218049 h 1441939"/>
              <a:gd name="connsiteX83" fmla="*/ 1797011 w 2345651"/>
              <a:gd name="connsiteY83" fmla="*/ 196948 h 1441939"/>
              <a:gd name="connsiteX84" fmla="*/ 1846248 w 2345651"/>
              <a:gd name="connsiteY84" fmla="*/ 182880 h 1441939"/>
              <a:gd name="connsiteX85" fmla="*/ 1916586 w 2345651"/>
              <a:gd name="connsiteY85" fmla="*/ 168812 h 1441939"/>
              <a:gd name="connsiteX86" fmla="*/ 1958789 w 2345651"/>
              <a:gd name="connsiteY86" fmla="*/ 140677 h 1441939"/>
              <a:gd name="connsiteX87" fmla="*/ 1993958 w 2345651"/>
              <a:gd name="connsiteY87" fmla="*/ 126609 h 1441939"/>
              <a:gd name="connsiteX88" fmla="*/ 2022094 w 2345651"/>
              <a:gd name="connsiteY88" fmla="*/ 119575 h 1441939"/>
              <a:gd name="connsiteX89" fmla="*/ 2043195 w 2345651"/>
              <a:gd name="connsiteY89" fmla="*/ 112542 h 1441939"/>
              <a:gd name="connsiteX90" fmla="*/ 2064297 w 2345651"/>
              <a:gd name="connsiteY90" fmla="*/ 91440 h 1441939"/>
              <a:gd name="connsiteX91" fmla="*/ 2099466 w 2345651"/>
              <a:gd name="connsiteY91" fmla="*/ 70339 h 1441939"/>
              <a:gd name="connsiteX92" fmla="*/ 2113534 w 2345651"/>
              <a:gd name="connsiteY92" fmla="*/ 49237 h 1441939"/>
              <a:gd name="connsiteX93" fmla="*/ 2162771 w 2345651"/>
              <a:gd name="connsiteY93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1037355 w 2345651"/>
              <a:gd name="connsiteY68" fmla="*/ 105508 h 1441939"/>
              <a:gd name="connsiteX69" fmla="*/ 1114728 w 2345651"/>
              <a:gd name="connsiteY69" fmla="*/ 77372 h 1441939"/>
              <a:gd name="connsiteX70" fmla="*/ 1156931 w 2345651"/>
              <a:gd name="connsiteY70" fmla="*/ 63305 h 1441939"/>
              <a:gd name="connsiteX71" fmla="*/ 1163964 w 2345651"/>
              <a:gd name="connsiteY71" fmla="*/ 232117 h 1441939"/>
              <a:gd name="connsiteX72" fmla="*/ 1170998 w 2345651"/>
              <a:gd name="connsiteY72" fmla="*/ 253219 h 1441939"/>
              <a:gd name="connsiteX73" fmla="*/ 1199134 w 2345651"/>
              <a:gd name="connsiteY73" fmla="*/ 274320 h 1441939"/>
              <a:gd name="connsiteX74" fmla="*/ 1248371 w 2345651"/>
              <a:gd name="connsiteY74" fmla="*/ 281354 h 1441939"/>
              <a:gd name="connsiteX75" fmla="*/ 1487521 w 2345651"/>
              <a:gd name="connsiteY75" fmla="*/ 288388 h 1441939"/>
              <a:gd name="connsiteX76" fmla="*/ 1564894 w 2345651"/>
              <a:gd name="connsiteY76" fmla="*/ 260252 h 1441939"/>
              <a:gd name="connsiteX77" fmla="*/ 1607097 w 2345651"/>
              <a:gd name="connsiteY77" fmla="*/ 246185 h 1441939"/>
              <a:gd name="connsiteX78" fmla="*/ 1628198 w 2345651"/>
              <a:gd name="connsiteY78" fmla="*/ 239151 h 1441939"/>
              <a:gd name="connsiteX79" fmla="*/ 1663368 w 2345651"/>
              <a:gd name="connsiteY79" fmla="*/ 232117 h 1441939"/>
              <a:gd name="connsiteX80" fmla="*/ 1684469 w 2345651"/>
              <a:gd name="connsiteY80" fmla="*/ 225083 h 1441939"/>
              <a:gd name="connsiteX81" fmla="*/ 1726672 w 2345651"/>
              <a:gd name="connsiteY81" fmla="*/ 218049 h 1441939"/>
              <a:gd name="connsiteX82" fmla="*/ 1797011 w 2345651"/>
              <a:gd name="connsiteY82" fmla="*/ 196948 h 1441939"/>
              <a:gd name="connsiteX83" fmla="*/ 1846248 w 2345651"/>
              <a:gd name="connsiteY83" fmla="*/ 182880 h 1441939"/>
              <a:gd name="connsiteX84" fmla="*/ 1916586 w 2345651"/>
              <a:gd name="connsiteY84" fmla="*/ 168812 h 1441939"/>
              <a:gd name="connsiteX85" fmla="*/ 1958789 w 2345651"/>
              <a:gd name="connsiteY85" fmla="*/ 140677 h 1441939"/>
              <a:gd name="connsiteX86" fmla="*/ 1993958 w 2345651"/>
              <a:gd name="connsiteY86" fmla="*/ 126609 h 1441939"/>
              <a:gd name="connsiteX87" fmla="*/ 2022094 w 2345651"/>
              <a:gd name="connsiteY87" fmla="*/ 119575 h 1441939"/>
              <a:gd name="connsiteX88" fmla="*/ 2043195 w 2345651"/>
              <a:gd name="connsiteY88" fmla="*/ 112542 h 1441939"/>
              <a:gd name="connsiteX89" fmla="*/ 2064297 w 2345651"/>
              <a:gd name="connsiteY89" fmla="*/ 91440 h 1441939"/>
              <a:gd name="connsiteX90" fmla="*/ 2099466 w 2345651"/>
              <a:gd name="connsiteY90" fmla="*/ 70339 h 1441939"/>
              <a:gd name="connsiteX91" fmla="*/ 2113534 w 2345651"/>
              <a:gd name="connsiteY91" fmla="*/ 49237 h 1441939"/>
              <a:gd name="connsiteX92" fmla="*/ 2162771 w 2345651"/>
              <a:gd name="connsiteY92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945915 w 2345651"/>
              <a:gd name="connsiteY67" fmla="*/ 140677 h 1441939"/>
              <a:gd name="connsiteX68" fmla="*/ 1114728 w 2345651"/>
              <a:gd name="connsiteY68" fmla="*/ 77372 h 1441939"/>
              <a:gd name="connsiteX69" fmla="*/ 1156931 w 2345651"/>
              <a:gd name="connsiteY69" fmla="*/ 63305 h 1441939"/>
              <a:gd name="connsiteX70" fmla="*/ 1163964 w 2345651"/>
              <a:gd name="connsiteY70" fmla="*/ 232117 h 1441939"/>
              <a:gd name="connsiteX71" fmla="*/ 1170998 w 2345651"/>
              <a:gd name="connsiteY71" fmla="*/ 253219 h 1441939"/>
              <a:gd name="connsiteX72" fmla="*/ 1199134 w 2345651"/>
              <a:gd name="connsiteY72" fmla="*/ 274320 h 1441939"/>
              <a:gd name="connsiteX73" fmla="*/ 1248371 w 2345651"/>
              <a:gd name="connsiteY73" fmla="*/ 281354 h 1441939"/>
              <a:gd name="connsiteX74" fmla="*/ 1487521 w 2345651"/>
              <a:gd name="connsiteY74" fmla="*/ 288388 h 1441939"/>
              <a:gd name="connsiteX75" fmla="*/ 1564894 w 2345651"/>
              <a:gd name="connsiteY75" fmla="*/ 260252 h 1441939"/>
              <a:gd name="connsiteX76" fmla="*/ 1607097 w 2345651"/>
              <a:gd name="connsiteY76" fmla="*/ 246185 h 1441939"/>
              <a:gd name="connsiteX77" fmla="*/ 1628198 w 2345651"/>
              <a:gd name="connsiteY77" fmla="*/ 239151 h 1441939"/>
              <a:gd name="connsiteX78" fmla="*/ 1663368 w 2345651"/>
              <a:gd name="connsiteY78" fmla="*/ 232117 h 1441939"/>
              <a:gd name="connsiteX79" fmla="*/ 1684469 w 2345651"/>
              <a:gd name="connsiteY79" fmla="*/ 225083 h 1441939"/>
              <a:gd name="connsiteX80" fmla="*/ 1726672 w 2345651"/>
              <a:gd name="connsiteY80" fmla="*/ 218049 h 1441939"/>
              <a:gd name="connsiteX81" fmla="*/ 1797011 w 2345651"/>
              <a:gd name="connsiteY81" fmla="*/ 196948 h 1441939"/>
              <a:gd name="connsiteX82" fmla="*/ 1846248 w 2345651"/>
              <a:gd name="connsiteY82" fmla="*/ 182880 h 1441939"/>
              <a:gd name="connsiteX83" fmla="*/ 1916586 w 2345651"/>
              <a:gd name="connsiteY83" fmla="*/ 168812 h 1441939"/>
              <a:gd name="connsiteX84" fmla="*/ 1958789 w 2345651"/>
              <a:gd name="connsiteY84" fmla="*/ 140677 h 1441939"/>
              <a:gd name="connsiteX85" fmla="*/ 1993958 w 2345651"/>
              <a:gd name="connsiteY85" fmla="*/ 126609 h 1441939"/>
              <a:gd name="connsiteX86" fmla="*/ 2022094 w 2345651"/>
              <a:gd name="connsiteY86" fmla="*/ 119575 h 1441939"/>
              <a:gd name="connsiteX87" fmla="*/ 2043195 w 2345651"/>
              <a:gd name="connsiteY87" fmla="*/ 112542 h 1441939"/>
              <a:gd name="connsiteX88" fmla="*/ 2064297 w 2345651"/>
              <a:gd name="connsiteY88" fmla="*/ 91440 h 1441939"/>
              <a:gd name="connsiteX89" fmla="*/ 2099466 w 2345651"/>
              <a:gd name="connsiteY89" fmla="*/ 70339 h 1441939"/>
              <a:gd name="connsiteX90" fmla="*/ 2113534 w 2345651"/>
              <a:gd name="connsiteY90" fmla="*/ 49237 h 1441939"/>
              <a:gd name="connsiteX91" fmla="*/ 2162771 w 2345651"/>
              <a:gd name="connsiteY91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896678 w 2345651"/>
              <a:gd name="connsiteY66" fmla="*/ 147711 h 1441939"/>
              <a:gd name="connsiteX67" fmla="*/ 1114728 w 2345651"/>
              <a:gd name="connsiteY67" fmla="*/ 77372 h 1441939"/>
              <a:gd name="connsiteX68" fmla="*/ 1156931 w 2345651"/>
              <a:gd name="connsiteY68" fmla="*/ 63305 h 1441939"/>
              <a:gd name="connsiteX69" fmla="*/ 1163964 w 2345651"/>
              <a:gd name="connsiteY69" fmla="*/ 232117 h 1441939"/>
              <a:gd name="connsiteX70" fmla="*/ 1170998 w 2345651"/>
              <a:gd name="connsiteY70" fmla="*/ 253219 h 1441939"/>
              <a:gd name="connsiteX71" fmla="*/ 1199134 w 2345651"/>
              <a:gd name="connsiteY71" fmla="*/ 274320 h 1441939"/>
              <a:gd name="connsiteX72" fmla="*/ 1248371 w 2345651"/>
              <a:gd name="connsiteY72" fmla="*/ 281354 h 1441939"/>
              <a:gd name="connsiteX73" fmla="*/ 1487521 w 2345651"/>
              <a:gd name="connsiteY73" fmla="*/ 288388 h 1441939"/>
              <a:gd name="connsiteX74" fmla="*/ 1564894 w 2345651"/>
              <a:gd name="connsiteY74" fmla="*/ 260252 h 1441939"/>
              <a:gd name="connsiteX75" fmla="*/ 1607097 w 2345651"/>
              <a:gd name="connsiteY75" fmla="*/ 246185 h 1441939"/>
              <a:gd name="connsiteX76" fmla="*/ 1628198 w 2345651"/>
              <a:gd name="connsiteY76" fmla="*/ 239151 h 1441939"/>
              <a:gd name="connsiteX77" fmla="*/ 1663368 w 2345651"/>
              <a:gd name="connsiteY77" fmla="*/ 232117 h 1441939"/>
              <a:gd name="connsiteX78" fmla="*/ 1684469 w 2345651"/>
              <a:gd name="connsiteY78" fmla="*/ 225083 h 1441939"/>
              <a:gd name="connsiteX79" fmla="*/ 1726672 w 2345651"/>
              <a:gd name="connsiteY79" fmla="*/ 218049 h 1441939"/>
              <a:gd name="connsiteX80" fmla="*/ 1797011 w 2345651"/>
              <a:gd name="connsiteY80" fmla="*/ 196948 h 1441939"/>
              <a:gd name="connsiteX81" fmla="*/ 1846248 w 2345651"/>
              <a:gd name="connsiteY81" fmla="*/ 182880 h 1441939"/>
              <a:gd name="connsiteX82" fmla="*/ 1916586 w 2345651"/>
              <a:gd name="connsiteY82" fmla="*/ 168812 h 1441939"/>
              <a:gd name="connsiteX83" fmla="*/ 1958789 w 2345651"/>
              <a:gd name="connsiteY83" fmla="*/ 140677 h 1441939"/>
              <a:gd name="connsiteX84" fmla="*/ 1993958 w 2345651"/>
              <a:gd name="connsiteY84" fmla="*/ 126609 h 1441939"/>
              <a:gd name="connsiteX85" fmla="*/ 2022094 w 2345651"/>
              <a:gd name="connsiteY85" fmla="*/ 119575 h 1441939"/>
              <a:gd name="connsiteX86" fmla="*/ 2043195 w 2345651"/>
              <a:gd name="connsiteY86" fmla="*/ 112542 h 1441939"/>
              <a:gd name="connsiteX87" fmla="*/ 2064297 w 2345651"/>
              <a:gd name="connsiteY87" fmla="*/ 91440 h 1441939"/>
              <a:gd name="connsiteX88" fmla="*/ 2099466 w 2345651"/>
              <a:gd name="connsiteY88" fmla="*/ 70339 h 1441939"/>
              <a:gd name="connsiteX89" fmla="*/ 2113534 w 2345651"/>
              <a:gd name="connsiteY89" fmla="*/ 49237 h 1441939"/>
              <a:gd name="connsiteX90" fmla="*/ 2162771 w 2345651"/>
              <a:gd name="connsiteY90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727866 w 2345651"/>
              <a:gd name="connsiteY65" fmla="*/ 161779 h 1441939"/>
              <a:gd name="connsiteX66" fmla="*/ 1114728 w 2345651"/>
              <a:gd name="connsiteY66" fmla="*/ 77372 h 1441939"/>
              <a:gd name="connsiteX67" fmla="*/ 1156931 w 2345651"/>
              <a:gd name="connsiteY67" fmla="*/ 63305 h 1441939"/>
              <a:gd name="connsiteX68" fmla="*/ 1163964 w 2345651"/>
              <a:gd name="connsiteY68" fmla="*/ 232117 h 1441939"/>
              <a:gd name="connsiteX69" fmla="*/ 1170998 w 2345651"/>
              <a:gd name="connsiteY69" fmla="*/ 253219 h 1441939"/>
              <a:gd name="connsiteX70" fmla="*/ 1199134 w 2345651"/>
              <a:gd name="connsiteY70" fmla="*/ 274320 h 1441939"/>
              <a:gd name="connsiteX71" fmla="*/ 1248371 w 2345651"/>
              <a:gd name="connsiteY71" fmla="*/ 281354 h 1441939"/>
              <a:gd name="connsiteX72" fmla="*/ 1487521 w 2345651"/>
              <a:gd name="connsiteY72" fmla="*/ 288388 h 1441939"/>
              <a:gd name="connsiteX73" fmla="*/ 1564894 w 2345651"/>
              <a:gd name="connsiteY73" fmla="*/ 260252 h 1441939"/>
              <a:gd name="connsiteX74" fmla="*/ 1607097 w 2345651"/>
              <a:gd name="connsiteY74" fmla="*/ 246185 h 1441939"/>
              <a:gd name="connsiteX75" fmla="*/ 1628198 w 2345651"/>
              <a:gd name="connsiteY75" fmla="*/ 239151 h 1441939"/>
              <a:gd name="connsiteX76" fmla="*/ 1663368 w 2345651"/>
              <a:gd name="connsiteY76" fmla="*/ 232117 h 1441939"/>
              <a:gd name="connsiteX77" fmla="*/ 1684469 w 2345651"/>
              <a:gd name="connsiteY77" fmla="*/ 225083 h 1441939"/>
              <a:gd name="connsiteX78" fmla="*/ 1726672 w 2345651"/>
              <a:gd name="connsiteY78" fmla="*/ 218049 h 1441939"/>
              <a:gd name="connsiteX79" fmla="*/ 1797011 w 2345651"/>
              <a:gd name="connsiteY79" fmla="*/ 196948 h 1441939"/>
              <a:gd name="connsiteX80" fmla="*/ 1846248 w 2345651"/>
              <a:gd name="connsiteY80" fmla="*/ 182880 h 1441939"/>
              <a:gd name="connsiteX81" fmla="*/ 1916586 w 2345651"/>
              <a:gd name="connsiteY81" fmla="*/ 168812 h 1441939"/>
              <a:gd name="connsiteX82" fmla="*/ 1958789 w 2345651"/>
              <a:gd name="connsiteY82" fmla="*/ 140677 h 1441939"/>
              <a:gd name="connsiteX83" fmla="*/ 1993958 w 2345651"/>
              <a:gd name="connsiteY83" fmla="*/ 126609 h 1441939"/>
              <a:gd name="connsiteX84" fmla="*/ 2022094 w 2345651"/>
              <a:gd name="connsiteY84" fmla="*/ 119575 h 1441939"/>
              <a:gd name="connsiteX85" fmla="*/ 2043195 w 2345651"/>
              <a:gd name="connsiteY85" fmla="*/ 112542 h 1441939"/>
              <a:gd name="connsiteX86" fmla="*/ 2064297 w 2345651"/>
              <a:gd name="connsiteY86" fmla="*/ 91440 h 1441939"/>
              <a:gd name="connsiteX87" fmla="*/ 2099466 w 2345651"/>
              <a:gd name="connsiteY87" fmla="*/ 70339 h 1441939"/>
              <a:gd name="connsiteX88" fmla="*/ 2113534 w 2345651"/>
              <a:gd name="connsiteY88" fmla="*/ 49237 h 1441939"/>
              <a:gd name="connsiteX89" fmla="*/ 2162771 w 2345651"/>
              <a:gd name="connsiteY89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664561 w 2345651"/>
              <a:gd name="connsiteY64" fmla="*/ 175846 h 1441939"/>
              <a:gd name="connsiteX65" fmla="*/ 1114728 w 2345651"/>
              <a:gd name="connsiteY65" fmla="*/ 77372 h 1441939"/>
              <a:gd name="connsiteX66" fmla="*/ 1156931 w 2345651"/>
              <a:gd name="connsiteY66" fmla="*/ 63305 h 1441939"/>
              <a:gd name="connsiteX67" fmla="*/ 1163964 w 2345651"/>
              <a:gd name="connsiteY67" fmla="*/ 232117 h 1441939"/>
              <a:gd name="connsiteX68" fmla="*/ 1170998 w 2345651"/>
              <a:gd name="connsiteY68" fmla="*/ 253219 h 1441939"/>
              <a:gd name="connsiteX69" fmla="*/ 1199134 w 2345651"/>
              <a:gd name="connsiteY69" fmla="*/ 274320 h 1441939"/>
              <a:gd name="connsiteX70" fmla="*/ 1248371 w 2345651"/>
              <a:gd name="connsiteY70" fmla="*/ 281354 h 1441939"/>
              <a:gd name="connsiteX71" fmla="*/ 1487521 w 2345651"/>
              <a:gd name="connsiteY71" fmla="*/ 288388 h 1441939"/>
              <a:gd name="connsiteX72" fmla="*/ 1564894 w 2345651"/>
              <a:gd name="connsiteY72" fmla="*/ 260252 h 1441939"/>
              <a:gd name="connsiteX73" fmla="*/ 1607097 w 2345651"/>
              <a:gd name="connsiteY73" fmla="*/ 246185 h 1441939"/>
              <a:gd name="connsiteX74" fmla="*/ 1628198 w 2345651"/>
              <a:gd name="connsiteY74" fmla="*/ 239151 h 1441939"/>
              <a:gd name="connsiteX75" fmla="*/ 1663368 w 2345651"/>
              <a:gd name="connsiteY75" fmla="*/ 232117 h 1441939"/>
              <a:gd name="connsiteX76" fmla="*/ 1684469 w 2345651"/>
              <a:gd name="connsiteY76" fmla="*/ 225083 h 1441939"/>
              <a:gd name="connsiteX77" fmla="*/ 1726672 w 2345651"/>
              <a:gd name="connsiteY77" fmla="*/ 218049 h 1441939"/>
              <a:gd name="connsiteX78" fmla="*/ 1797011 w 2345651"/>
              <a:gd name="connsiteY78" fmla="*/ 196948 h 1441939"/>
              <a:gd name="connsiteX79" fmla="*/ 1846248 w 2345651"/>
              <a:gd name="connsiteY79" fmla="*/ 182880 h 1441939"/>
              <a:gd name="connsiteX80" fmla="*/ 1916586 w 2345651"/>
              <a:gd name="connsiteY80" fmla="*/ 168812 h 1441939"/>
              <a:gd name="connsiteX81" fmla="*/ 1958789 w 2345651"/>
              <a:gd name="connsiteY81" fmla="*/ 140677 h 1441939"/>
              <a:gd name="connsiteX82" fmla="*/ 1993958 w 2345651"/>
              <a:gd name="connsiteY82" fmla="*/ 126609 h 1441939"/>
              <a:gd name="connsiteX83" fmla="*/ 2022094 w 2345651"/>
              <a:gd name="connsiteY83" fmla="*/ 119575 h 1441939"/>
              <a:gd name="connsiteX84" fmla="*/ 2043195 w 2345651"/>
              <a:gd name="connsiteY84" fmla="*/ 112542 h 1441939"/>
              <a:gd name="connsiteX85" fmla="*/ 2064297 w 2345651"/>
              <a:gd name="connsiteY85" fmla="*/ 91440 h 1441939"/>
              <a:gd name="connsiteX86" fmla="*/ 2099466 w 2345651"/>
              <a:gd name="connsiteY86" fmla="*/ 70339 h 1441939"/>
              <a:gd name="connsiteX87" fmla="*/ 2113534 w 2345651"/>
              <a:gd name="connsiteY87" fmla="*/ 49237 h 1441939"/>
              <a:gd name="connsiteX88" fmla="*/ 2162771 w 2345651"/>
              <a:gd name="connsiteY88" fmla="*/ 0 h 1441939"/>
              <a:gd name="connsiteX0" fmla="*/ 2162771 w 2345651"/>
              <a:gd name="connsiteY0" fmla="*/ 0 h 1441939"/>
              <a:gd name="connsiteX1" fmla="*/ 2162771 w 2345651"/>
              <a:gd name="connsiteY1" fmla="*/ 0 h 1441939"/>
              <a:gd name="connsiteX2" fmla="*/ 2148703 w 2345651"/>
              <a:gd name="connsiteY2" fmla="*/ 63305 h 1441939"/>
              <a:gd name="connsiteX3" fmla="*/ 2183872 w 2345651"/>
              <a:gd name="connsiteY3" fmla="*/ 154745 h 1441939"/>
              <a:gd name="connsiteX4" fmla="*/ 2204974 w 2345651"/>
              <a:gd name="connsiteY4" fmla="*/ 203982 h 1441939"/>
              <a:gd name="connsiteX5" fmla="*/ 2212008 w 2345651"/>
              <a:gd name="connsiteY5" fmla="*/ 274320 h 1441939"/>
              <a:gd name="connsiteX6" fmla="*/ 2219041 w 2345651"/>
              <a:gd name="connsiteY6" fmla="*/ 309489 h 1441939"/>
              <a:gd name="connsiteX7" fmla="*/ 2233109 w 2345651"/>
              <a:gd name="connsiteY7" fmla="*/ 372794 h 1441939"/>
              <a:gd name="connsiteX8" fmla="*/ 2247177 w 2345651"/>
              <a:gd name="connsiteY8" fmla="*/ 414997 h 1441939"/>
              <a:gd name="connsiteX9" fmla="*/ 2268278 w 2345651"/>
              <a:gd name="connsiteY9" fmla="*/ 457200 h 1441939"/>
              <a:gd name="connsiteX10" fmla="*/ 2296414 w 2345651"/>
              <a:gd name="connsiteY10" fmla="*/ 548640 h 1441939"/>
              <a:gd name="connsiteX11" fmla="*/ 2303448 w 2345651"/>
              <a:gd name="connsiteY11" fmla="*/ 569742 h 1441939"/>
              <a:gd name="connsiteX12" fmla="*/ 2324549 w 2345651"/>
              <a:gd name="connsiteY12" fmla="*/ 611945 h 1441939"/>
              <a:gd name="connsiteX13" fmla="*/ 2317515 w 2345651"/>
              <a:gd name="connsiteY13" fmla="*/ 794825 h 1441939"/>
              <a:gd name="connsiteX14" fmla="*/ 2310481 w 2345651"/>
              <a:gd name="connsiteY14" fmla="*/ 851095 h 1441939"/>
              <a:gd name="connsiteX15" fmla="*/ 2324549 w 2345651"/>
              <a:gd name="connsiteY15" fmla="*/ 1132449 h 1441939"/>
              <a:gd name="connsiteX16" fmla="*/ 2331583 w 2345651"/>
              <a:gd name="connsiteY16" fmla="*/ 1167619 h 1441939"/>
              <a:gd name="connsiteX17" fmla="*/ 2345651 w 2345651"/>
              <a:gd name="connsiteY17" fmla="*/ 1230923 h 1441939"/>
              <a:gd name="connsiteX18" fmla="*/ 2338617 w 2345651"/>
              <a:gd name="connsiteY18" fmla="*/ 1357532 h 1441939"/>
              <a:gd name="connsiteX19" fmla="*/ 2331583 w 2345651"/>
              <a:gd name="connsiteY19" fmla="*/ 1413803 h 1441939"/>
              <a:gd name="connsiteX20" fmla="*/ 2099466 w 2345651"/>
              <a:gd name="connsiteY20" fmla="*/ 1406769 h 1441939"/>
              <a:gd name="connsiteX21" fmla="*/ 2022094 w 2345651"/>
              <a:gd name="connsiteY21" fmla="*/ 1399735 h 1441939"/>
              <a:gd name="connsiteX22" fmla="*/ 2000992 w 2345651"/>
              <a:gd name="connsiteY22" fmla="*/ 1392702 h 1441939"/>
              <a:gd name="connsiteX23" fmla="*/ 1972857 w 2345651"/>
              <a:gd name="connsiteY23" fmla="*/ 1385668 h 1441939"/>
              <a:gd name="connsiteX24" fmla="*/ 1937688 w 2345651"/>
              <a:gd name="connsiteY24" fmla="*/ 1378634 h 1441939"/>
              <a:gd name="connsiteX25" fmla="*/ 1895484 w 2345651"/>
              <a:gd name="connsiteY25" fmla="*/ 1364566 h 1441939"/>
              <a:gd name="connsiteX26" fmla="*/ 1874383 w 2345651"/>
              <a:gd name="connsiteY26" fmla="*/ 1357532 h 1441939"/>
              <a:gd name="connsiteX27" fmla="*/ 1811078 w 2345651"/>
              <a:gd name="connsiteY27" fmla="*/ 1343465 h 1441939"/>
              <a:gd name="connsiteX28" fmla="*/ 1768875 w 2345651"/>
              <a:gd name="connsiteY28" fmla="*/ 1329397 h 1441939"/>
              <a:gd name="connsiteX29" fmla="*/ 1726672 w 2345651"/>
              <a:gd name="connsiteY29" fmla="*/ 1301262 h 1441939"/>
              <a:gd name="connsiteX30" fmla="*/ 1705571 w 2345651"/>
              <a:gd name="connsiteY30" fmla="*/ 1280160 h 1441939"/>
              <a:gd name="connsiteX31" fmla="*/ 1684469 w 2345651"/>
              <a:gd name="connsiteY31" fmla="*/ 1273126 h 1441939"/>
              <a:gd name="connsiteX32" fmla="*/ 1663368 w 2345651"/>
              <a:gd name="connsiteY32" fmla="*/ 1259059 h 1441939"/>
              <a:gd name="connsiteX33" fmla="*/ 1614131 w 2345651"/>
              <a:gd name="connsiteY33" fmla="*/ 1237957 h 1441939"/>
              <a:gd name="connsiteX34" fmla="*/ 1585995 w 2345651"/>
              <a:gd name="connsiteY34" fmla="*/ 1223889 h 1441939"/>
              <a:gd name="connsiteX35" fmla="*/ 1564894 w 2345651"/>
              <a:gd name="connsiteY35" fmla="*/ 1209822 h 1441939"/>
              <a:gd name="connsiteX36" fmla="*/ 1522691 w 2345651"/>
              <a:gd name="connsiteY36" fmla="*/ 1195754 h 1441939"/>
              <a:gd name="connsiteX37" fmla="*/ 1374980 w 2345651"/>
              <a:gd name="connsiteY37" fmla="*/ 1209822 h 1441939"/>
              <a:gd name="connsiteX38" fmla="*/ 1353878 w 2345651"/>
              <a:gd name="connsiteY38" fmla="*/ 1216855 h 1441939"/>
              <a:gd name="connsiteX39" fmla="*/ 1325743 w 2345651"/>
              <a:gd name="connsiteY39" fmla="*/ 1223889 h 1441939"/>
              <a:gd name="connsiteX40" fmla="*/ 1262438 w 2345651"/>
              <a:gd name="connsiteY40" fmla="*/ 1244991 h 1441939"/>
              <a:gd name="connsiteX41" fmla="*/ 1241337 w 2345651"/>
              <a:gd name="connsiteY41" fmla="*/ 1252025 h 1441939"/>
              <a:gd name="connsiteX42" fmla="*/ 1185066 w 2345651"/>
              <a:gd name="connsiteY42" fmla="*/ 1266092 h 1441939"/>
              <a:gd name="connsiteX43" fmla="*/ 1114728 w 2345651"/>
              <a:gd name="connsiteY43" fmla="*/ 1280160 h 1441939"/>
              <a:gd name="connsiteX44" fmla="*/ 1044389 w 2345651"/>
              <a:gd name="connsiteY44" fmla="*/ 1301262 h 1441939"/>
              <a:gd name="connsiteX45" fmla="*/ 1023288 w 2345651"/>
              <a:gd name="connsiteY45" fmla="*/ 1308295 h 1441939"/>
              <a:gd name="connsiteX46" fmla="*/ 854475 w 2345651"/>
              <a:gd name="connsiteY46" fmla="*/ 1322363 h 1441939"/>
              <a:gd name="connsiteX47" fmla="*/ 523884 w 2345651"/>
              <a:gd name="connsiteY47" fmla="*/ 1329397 h 1441939"/>
              <a:gd name="connsiteX48" fmla="*/ 333971 w 2345651"/>
              <a:gd name="connsiteY48" fmla="*/ 1336431 h 1441939"/>
              <a:gd name="connsiteX49" fmla="*/ 270666 w 2345651"/>
              <a:gd name="connsiteY49" fmla="*/ 1357532 h 1441939"/>
              <a:gd name="connsiteX50" fmla="*/ 200328 w 2345651"/>
              <a:gd name="connsiteY50" fmla="*/ 1378634 h 1441939"/>
              <a:gd name="connsiteX51" fmla="*/ 165158 w 2345651"/>
              <a:gd name="connsiteY51" fmla="*/ 1406769 h 1441939"/>
              <a:gd name="connsiteX52" fmla="*/ 101854 w 2345651"/>
              <a:gd name="connsiteY52" fmla="*/ 1441939 h 1441939"/>
              <a:gd name="connsiteX53" fmla="*/ 80752 w 2345651"/>
              <a:gd name="connsiteY53" fmla="*/ 1434905 h 1441939"/>
              <a:gd name="connsiteX54" fmla="*/ 59651 w 2345651"/>
              <a:gd name="connsiteY54" fmla="*/ 1357532 h 1441939"/>
              <a:gd name="connsiteX55" fmla="*/ 38549 w 2345651"/>
              <a:gd name="connsiteY55" fmla="*/ 1287194 h 1441939"/>
              <a:gd name="connsiteX56" fmla="*/ 24481 w 2345651"/>
              <a:gd name="connsiteY56" fmla="*/ 1266092 h 1441939"/>
              <a:gd name="connsiteX57" fmla="*/ 3380 w 2345651"/>
              <a:gd name="connsiteY57" fmla="*/ 921434 h 1441939"/>
              <a:gd name="connsiteX58" fmla="*/ 10414 w 2345651"/>
              <a:gd name="connsiteY58" fmla="*/ 604911 h 1441939"/>
              <a:gd name="connsiteX59" fmla="*/ 24481 w 2345651"/>
              <a:gd name="connsiteY59" fmla="*/ 485335 h 1441939"/>
              <a:gd name="connsiteX60" fmla="*/ 38549 w 2345651"/>
              <a:gd name="connsiteY60" fmla="*/ 365760 h 1441939"/>
              <a:gd name="connsiteX61" fmla="*/ 31515 w 2345651"/>
              <a:gd name="connsiteY61" fmla="*/ 232117 h 1441939"/>
              <a:gd name="connsiteX62" fmla="*/ 10414 w 2345651"/>
              <a:gd name="connsiteY62" fmla="*/ 218049 h 1441939"/>
              <a:gd name="connsiteX63" fmla="*/ 411343 w 2345651"/>
              <a:gd name="connsiteY63" fmla="*/ 211015 h 1441939"/>
              <a:gd name="connsiteX64" fmla="*/ 1114728 w 2345651"/>
              <a:gd name="connsiteY64" fmla="*/ 77372 h 1441939"/>
              <a:gd name="connsiteX65" fmla="*/ 1156931 w 2345651"/>
              <a:gd name="connsiteY65" fmla="*/ 63305 h 1441939"/>
              <a:gd name="connsiteX66" fmla="*/ 1163964 w 2345651"/>
              <a:gd name="connsiteY66" fmla="*/ 232117 h 1441939"/>
              <a:gd name="connsiteX67" fmla="*/ 1170998 w 2345651"/>
              <a:gd name="connsiteY67" fmla="*/ 253219 h 1441939"/>
              <a:gd name="connsiteX68" fmla="*/ 1199134 w 2345651"/>
              <a:gd name="connsiteY68" fmla="*/ 274320 h 1441939"/>
              <a:gd name="connsiteX69" fmla="*/ 1248371 w 2345651"/>
              <a:gd name="connsiteY69" fmla="*/ 281354 h 1441939"/>
              <a:gd name="connsiteX70" fmla="*/ 1487521 w 2345651"/>
              <a:gd name="connsiteY70" fmla="*/ 288388 h 1441939"/>
              <a:gd name="connsiteX71" fmla="*/ 1564894 w 2345651"/>
              <a:gd name="connsiteY71" fmla="*/ 260252 h 1441939"/>
              <a:gd name="connsiteX72" fmla="*/ 1607097 w 2345651"/>
              <a:gd name="connsiteY72" fmla="*/ 246185 h 1441939"/>
              <a:gd name="connsiteX73" fmla="*/ 1628198 w 2345651"/>
              <a:gd name="connsiteY73" fmla="*/ 239151 h 1441939"/>
              <a:gd name="connsiteX74" fmla="*/ 1663368 w 2345651"/>
              <a:gd name="connsiteY74" fmla="*/ 232117 h 1441939"/>
              <a:gd name="connsiteX75" fmla="*/ 1684469 w 2345651"/>
              <a:gd name="connsiteY75" fmla="*/ 225083 h 1441939"/>
              <a:gd name="connsiteX76" fmla="*/ 1726672 w 2345651"/>
              <a:gd name="connsiteY76" fmla="*/ 218049 h 1441939"/>
              <a:gd name="connsiteX77" fmla="*/ 1797011 w 2345651"/>
              <a:gd name="connsiteY77" fmla="*/ 196948 h 1441939"/>
              <a:gd name="connsiteX78" fmla="*/ 1846248 w 2345651"/>
              <a:gd name="connsiteY78" fmla="*/ 182880 h 1441939"/>
              <a:gd name="connsiteX79" fmla="*/ 1916586 w 2345651"/>
              <a:gd name="connsiteY79" fmla="*/ 168812 h 1441939"/>
              <a:gd name="connsiteX80" fmla="*/ 1958789 w 2345651"/>
              <a:gd name="connsiteY80" fmla="*/ 140677 h 1441939"/>
              <a:gd name="connsiteX81" fmla="*/ 1993958 w 2345651"/>
              <a:gd name="connsiteY81" fmla="*/ 126609 h 1441939"/>
              <a:gd name="connsiteX82" fmla="*/ 2022094 w 2345651"/>
              <a:gd name="connsiteY82" fmla="*/ 119575 h 1441939"/>
              <a:gd name="connsiteX83" fmla="*/ 2043195 w 2345651"/>
              <a:gd name="connsiteY83" fmla="*/ 112542 h 1441939"/>
              <a:gd name="connsiteX84" fmla="*/ 2064297 w 2345651"/>
              <a:gd name="connsiteY84" fmla="*/ 91440 h 1441939"/>
              <a:gd name="connsiteX85" fmla="*/ 2099466 w 2345651"/>
              <a:gd name="connsiteY85" fmla="*/ 70339 h 1441939"/>
              <a:gd name="connsiteX86" fmla="*/ 2113534 w 2345651"/>
              <a:gd name="connsiteY86" fmla="*/ 49237 h 1441939"/>
              <a:gd name="connsiteX87" fmla="*/ 2162771 w 2345651"/>
              <a:gd name="connsiteY87" fmla="*/ 0 h 1441939"/>
              <a:gd name="connsiteX0" fmla="*/ 2227781 w 2410661"/>
              <a:gd name="connsiteY0" fmla="*/ 0 h 1441939"/>
              <a:gd name="connsiteX1" fmla="*/ 2227781 w 2410661"/>
              <a:gd name="connsiteY1" fmla="*/ 0 h 1441939"/>
              <a:gd name="connsiteX2" fmla="*/ 2213713 w 2410661"/>
              <a:gd name="connsiteY2" fmla="*/ 63305 h 1441939"/>
              <a:gd name="connsiteX3" fmla="*/ 2248882 w 2410661"/>
              <a:gd name="connsiteY3" fmla="*/ 154745 h 1441939"/>
              <a:gd name="connsiteX4" fmla="*/ 2269984 w 2410661"/>
              <a:gd name="connsiteY4" fmla="*/ 203982 h 1441939"/>
              <a:gd name="connsiteX5" fmla="*/ 2277018 w 2410661"/>
              <a:gd name="connsiteY5" fmla="*/ 274320 h 1441939"/>
              <a:gd name="connsiteX6" fmla="*/ 2284051 w 2410661"/>
              <a:gd name="connsiteY6" fmla="*/ 309489 h 1441939"/>
              <a:gd name="connsiteX7" fmla="*/ 2298119 w 2410661"/>
              <a:gd name="connsiteY7" fmla="*/ 372794 h 1441939"/>
              <a:gd name="connsiteX8" fmla="*/ 2312187 w 2410661"/>
              <a:gd name="connsiteY8" fmla="*/ 414997 h 1441939"/>
              <a:gd name="connsiteX9" fmla="*/ 2333288 w 2410661"/>
              <a:gd name="connsiteY9" fmla="*/ 457200 h 1441939"/>
              <a:gd name="connsiteX10" fmla="*/ 2361424 w 2410661"/>
              <a:gd name="connsiteY10" fmla="*/ 548640 h 1441939"/>
              <a:gd name="connsiteX11" fmla="*/ 2368458 w 2410661"/>
              <a:gd name="connsiteY11" fmla="*/ 569742 h 1441939"/>
              <a:gd name="connsiteX12" fmla="*/ 2389559 w 2410661"/>
              <a:gd name="connsiteY12" fmla="*/ 611945 h 1441939"/>
              <a:gd name="connsiteX13" fmla="*/ 2382525 w 2410661"/>
              <a:gd name="connsiteY13" fmla="*/ 794825 h 1441939"/>
              <a:gd name="connsiteX14" fmla="*/ 2375491 w 2410661"/>
              <a:gd name="connsiteY14" fmla="*/ 851095 h 1441939"/>
              <a:gd name="connsiteX15" fmla="*/ 2389559 w 2410661"/>
              <a:gd name="connsiteY15" fmla="*/ 1132449 h 1441939"/>
              <a:gd name="connsiteX16" fmla="*/ 2396593 w 2410661"/>
              <a:gd name="connsiteY16" fmla="*/ 1167619 h 1441939"/>
              <a:gd name="connsiteX17" fmla="*/ 2410661 w 2410661"/>
              <a:gd name="connsiteY17" fmla="*/ 1230923 h 1441939"/>
              <a:gd name="connsiteX18" fmla="*/ 2403627 w 2410661"/>
              <a:gd name="connsiteY18" fmla="*/ 1357532 h 1441939"/>
              <a:gd name="connsiteX19" fmla="*/ 2396593 w 2410661"/>
              <a:gd name="connsiteY19" fmla="*/ 1413803 h 1441939"/>
              <a:gd name="connsiteX20" fmla="*/ 2164476 w 2410661"/>
              <a:gd name="connsiteY20" fmla="*/ 1406769 h 1441939"/>
              <a:gd name="connsiteX21" fmla="*/ 2087104 w 2410661"/>
              <a:gd name="connsiteY21" fmla="*/ 1399735 h 1441939"/>
              <a:gd name="connsiteX22" fmla="*/ 2066002 w 2410661"/>
              <a:gd name="connsiteY22" fmla="*/ 1392702 h 1441939"/>
              <a:gd name="connsiteX23" fmla="*/ 2037867 w 2410661"/>
              <a:gd name="connsiteY23" fmla="*/ 1385668 h 1441939"/>
              <a:gd name="connsiteX24" fmla="*/ 2002698 w 2410661"/>
              <a:gd name="connsiteY24" fmla="*/ 1378634 h 1441939"/>
              <a:gd name="connsiteX25" fmla="*/ 1960494 w 2410661"/>
              <a:gd name="connsiteY25" fmla="*/ 1364566 h 1441939"/>
              <a:gd name="connsiteX26" fmla="*/ 1939393 w 2410661"/>
              <a:gd name="connsiteY26" fmla="*/ 1357532 h 1441939"/>
              <a:gd name="connsiteX27" fmla="*/ 1876088 w 2410661"/>
              <a:gd name="connsiteY27" fmla="*/ 1343465 h 1441939"/>
              <a:gd name="connsiteX28" fmla="*/ 1833885 w 2410661"/>
              <a:gd name="connsiteY28" fmla="*/ 1329397 h 1441939"/>
              <a:gd name="connsiteX29" fmla="*/ 1791682 w 2410661"/>
              <a:gd name="connsiteY29" fmla="*/ 1301262 h 1441939"/>
              <a:gd name="connsiteX30" fmla="*/ 1770581 w 2410661"/>
              <a:gd name="connsiteY30" fmla="*/ 1280160 h 1441939"/>
              <a:gd name="connsiteX31" fmla="*/ 1749479 w 2410661"/>
              <a:gd name="connsiteY31" fmla="*/ 1273126 h 1441939"/>
              <a:gd name="connsiteX32" fmla="*/ 1728378 w 2410661"/>
              <a:gd name="connsiteY32" fmla="*/ 1259059 h 1441939"/>
              <a:gd name="connsiteX33" fmla="*/ 1679141 w 2410661"/>
              <a:gd name="connsiteY33" fmla="*/ 1237957 h 1441939"/>
              <a:gd name="connsiteX34" fmla="*/ 1651005 w 2410661"/>
              <a:gd name="connsiteY34" fmla="*/ 1223889 h 1441939"/>
              <a:gd name="connsiteX35" fmla="*/ 1629904 w 2410661"/>
              <a:gd name="connsiteY35" fmla="*/ 1209822 h 1441939"/>
              <a:gd name="connsiteX36" fmla="*/ 1587701 w 2410661"/>
              <a:gd name="connsiteY36" fmla="*/ 1195754 h 1441939"/>
              <a:gd name="connsiteX37" fmla="*/ 1439990 w 2410661"/>
              <a:gd name="connsiteY37" fmla="*/ 1209822 h 1441939"/>
              <a:gd name="connsiteX38" fmla="*/ 1418888 w 2410661"/>
              <a:gd name="connsiteY38" fmla="*/ 1216855 h 1441939"/>
              <a:gd name="connsiteX39" fmla="*/ 1390753 w 2410661"/>
              <a:gd name="connsiteY39" fmla="*/ 1223889 h 1441939"/>
              <a:gd name="connsiteX40" fmla="*/ 1327448 w 2410661"/>
              <a:gd name="connsiteY40" fmla="*/ 1244991 h 1441939"/>
              <a:gd name="connsiteX41" fmla="*/ 1306347 w 2410661"/>
              <a:gd name="connsiteY41" fmla="*/ 1252025 h 1441939"/>
              <a:gd name="connsiteX42" fmla="*/ 1250076 w 2410661"/>
              <a:gd name="connsiteY42" fmla="*/ 1266092 h 1441939"/>
              <a:gd name="connsiteX43" fmla="*/ 1179738 w 2410661"/>
              <a:gd name="connsiteY43" fmla="*/ 1280160 h 1441939"/>
              <a:gd name="connsiteX44" fmla="*/ 1109399 w 2410661"/>
              <a:gd name="connsiteY44" fmla="*/ 1301262 h 1441939"/>
              <a:gd name="connsiteX45" fmla="*/ 1088298 w 2410661"/>
              <a:gd name="connsiteY45" fmla="*/ 1308295 h 1441939"/>
              <a:gd name="connsiteX46" fmla="*/ 919485 w 2410661"/>
              <a:gd name="connsiteY46" fmla="*/ 1322363 h 1441939"/>
              <a:gd name="connsiteX47" fmla="*/ 588894 w 2410661"/>
              <a:gd name="connsiteY47" fmla="*/ 1329397 h 1441939"/>
              <a:gd name="connsiteX48" fmla="*/ 398981 w 2410661"/>
              <a:gd name="connsiteY48" fmla="*/ 1336431 h 1441939"/>
              <a:gd name="connsiteX49" fmla="*/ 335676 w 2410661"/>
              <a:gd name="connsiteY49" fmla="*/ 1357532 h 1441939"/>
              <a:gd name="connsiteX50" fmla="*/ 265338 w 2410661"/>
              <a:gd name="connsiteY50" fmla="*/ 1378634 h 1441939"/>
              <a:gd name="connsiteX51" fmla="*/ 230168 w 2410661"/>
              <a:gd name="connsiteY51" fmla="*/ 1406769 h 1441939"/>
              <a:gd name="connsiteX52" fmla="*/ 166864 w 2410661"/>
              <a:gd name="connsiteY52" fmla="*/ 1441939 h 1441939"/>
              <a:gd name="connsiteX53" fmla="*/ 145762 w 2410661"/>
              <a:gd name="connsiteY53" fmla="*/ 1434905 h 1441939"/>
              <a:gd name="connsiteX54" fmla="*/ 124661 w 2410661"/>
              <a:gd name="connsiteY54" fmla="*/ 1357532 h 1441939"/>
              <a:gd name="connsiteX55" fmla="*/ 103559 w 2410661"/>
              <a:gd name="connsiteY55" fmla="*/ 1287194 h 1441939"/>
              <a:gd name="connsiteX56" fmla="*/ 89491 w 2410661"/>
              <a:gd name="connsiteY56" fmla="*/ 1266092 h 1441939"/>
              <a:gd name="connsiteX57" fmla="*/ 68390 w 2410661"/>
              <a:gd name="connsiteY57" fmla="*/ 921434 h 1441939"/>
              <a:gd name="connsiteX58" fmla="*/ 75424 w 2410661"/>
              <a:gd name="connsiteY58" fmla="*/ 604911 h 1441939"/>
              <a:gd name="connsiteX59" fmla="*/ 89491 w 2410661"/>
              <a:gd name="connsiteY59" fmla="*/ 485335 h 1441939"/>
              <a:gd name="connsiteX60" fmla="*/ 103559 w 2410661"/>
              <a:gd name="connsiteY60" fmla="*/ 365760 h 1441939"/>
              <a:gd name="connsiteX61" fmla="*/ 96525 w 2410661"/>
              <a:gd name="connsiteY61" fmla="*/ 232117 h 1441939"/>
              <a:gd name="connsiteX62" fmla="*/ 75424 w 2410661"/>
              <a:gd name="connsiteY62" fmla="*/ 218049 h 1441939"/>
              <a:gd name="connsiteX63" fmla="*/ 1179738 w 2410661"/>
              <a:gd name="connsiteY63" fmla="*/ 77372 h 1441939"/>
              <a:gd name="connsiteX64" fmla="*/ 1221941 w 2410661"/>
              <a:gd name="connsiteY64" fmla="*/ 63305 h 1441939"/>
              <a:gd name="connsiteX65" fmla="*/ 1228974 w 2410661"/>
              <a:gd name="connsiteY65" fmla="*/ 232117 h 1441939"/>
              <a:gd name="connsiteX66" fmla="*/ 1236008 w 2410661"/>
              <a:gd name="connsiteY66" fmla="*/ 253219 h 1441939"/>
              <a:gd name="connsiteX67" fmla="*/ 1264144 w 2410661"/>
              <a:gd name="connsiteY67" fmla="*/ 274320 h 1441939"/>
              <a:gd name="connsiteX68" fmla="*/ 1313381 w 2410661"/>
              <a:gd name="connsiteY68" fmla="*/ 281354 h 1441939"/>
              <a:gd name="connsiteX69" fmla="*/ 1552531 w 2410661"/>
              <a:gd name="connsiteY69" fmla="*/ 288388 h 1441939"/>
              <a:gd name="connsiteX70" fmla="*/ 1629904 w 2410661"/>
              <a:gd name="connsiteY70" fmla="*/ 260252 h 1441939"/>
              <a:gd name="connsiteX71" fmla="*/ 1672107 w 2410661"/>
              <a:gd name="connsiteY71" fmla="*/ 246185 h 1441939"/>
              <a:gd name="connsiteX72" fmla="*/ 1693208 w 2410661"/>
              <a:gd name="connsiteY72" fmla="*/ 239151 h 1441939"/>
              <a:gd name="connsiteX73" fmla="*/ 1728378 w 2410661"/>
              <a:gd name="connsiteY73" fmla="*/ 232117 h 1441939"/>
              <a:gd name="connsiteX74" fmla="*/ 1749479 w 2410661"/>
              <a:gd name="connsiteY74" fmla="*/ 225083 h 1441939"/>
              <a:gd name="connsiteX75" fmla="*/ 1791682 w 2410661"/>
              <a:gd name="connsiteY75" fmla="*/ 218049 h 1441939"/>
              <a:gd name="connsiteX76" fmla="*/ 1862021 w 2410661"/>
              <a:gd name="connsiteY76" fmla="*/ 196948 h 1441939"/>
              <a:gd name="connsiteX77" fmla="*/ 1911258 w 2410661"/>
              <a:gd name="connsiteY77" fmla="*/ 182880 h 1441939"/>
              <a:gd name="connsiteX78" fmla="*/ 1981596 w 2410661"/>
              <a:gd name="connsiteY78" fmla="*/ 168812 h 1441939"/>
              <a:gd name="connsiteX79" fmla="*/ 2023799 w 2410661"/>
              <a:gd name="connsiteY79" fmla="*/ 140677 h 1441939"/>
              <a:gd name="connsiteX80" fmla="*/ 2058968 w 2410661"/>
              <a:gd name="connsiteY80" fmla="*/ 126609 h 1441939"/>
              <a:gd name="connsiteX81" fmla="*/ 2087104 w 2410661"/>
              <a:gd name="connsiteY81" fmla="*/ 119575 h 1441939"/>
              <a:gd name="connsiteX82" fmla="*/ 2108205 w 2410661"/>
              <a:gd name="connsiteY82" fmla="*/ 112542 h 1441939"/>
              <a:gd name="connsiteX83" fmla="*/ 2129307 w 2410661"/>
              <a:gd name="connsiteY83" fmla="*/ 91440 h 1441939"/>
              <a:gd name="connsiteX84" fmla="*/ 2164476 w 2410661"/>
              <a:gd name="connsiteY84" fmla="*/ 70339 h 1441939"/>
              <a:gd name="connsiteX85" fmla="*/ 2178544 w 2410661"/>
              <a:gd name="connsiteY85" fmla="*/ 49237 h 1441939"/>
              <a:gd name="connsiteX86" fmla="*/ 2227781 w 2410661"/>
              <a:gd name="connsiteY86" fmla="*/ 0 h 1441939"/>
              <a:gd name="connsiteX0" fmla="*/ 2227781 w 2410661"/>
              <a:gd name="connsiteY0" fmla="*/ 0 h 1441939"/>
              <a:gd name="connsiteX1" fmla="*/ 2227781 w 2410661"/>
              <a:gd name="connsiteY1" fmla="*/ 0 h 1441939"/>
              <a:gd name="connsiteX2" fmla="*/ 2213713 w 2410661"/>
              <a:gd name="connsiteY2" fmla="*/ 63305 h 1441939"/>
              <a:gd name="connsiteX3" fmla="*/ 2248882 w 2410661"/>
              <a:gd name="connsiteY3" fmla="*/ 154745 h 1441939"/>
              <a:gd name="connsiteX4" fmla="*/ 2269984 w 2410661"/>
              <a:gd name="connsiteY4" fmla="*/ 203982 h 1441939"/>
              <a:gd name="connsiteX5" fmla="*/ 2277018 w 2410661"/>
              <a:gd name="connsiteY5" fmla="*/ 274320 h 1441939"/>
              <a:gd name="connsiteX6" fmla="*/ 2284051 w 2410661"/>
              <a:gd name="connsiteY6" fmla="*/ 309489 h 1441939"/>
              <a:gd name="connsiteX7" fmla="*/ 2298119 w 2410661"/>
              <a:gd name="connsiteY7" fmla="*/ 372794 h 1441939"/>
              <a:gd name="connsiteX8" fmla="*/ 2312187 w 2410661"/>
              <a:gd name="connsiteY8" fmla="*/ 414997 h 1441939"/>
              <a:gd name="connsiteX9" fmla="*/ 2333288 w 2410661"/>
              <a:gd name="connsiteY9" fmla="*/ 457200 h 1441939"/>
              <a:gd name="connsiteX10" fmla="*/ 2361424 w 2410661"/>
              <a:gd name="connsiteY10" fmla="*/ 548640 h 1441939"/>
              <a:gd name="connsiteX11" fmla="*/ 2368458 w 2410661"/>
              <a:gd name="connsiteY11" fmla="*/ 569742 h 1441939"/>
              <a:gd name="connsiteX12" fmla="*/ 2389559 w 2410661"/>
              <a:gd name="connsiteY12" fmla="*/ 611945 h 1441939"/>
              <a:gd name="connsiteX13" fmla="*/ 2382525 w 2410661"/>
              <a:gd name="connsiteY13" fmla="*/ 794825 h 1441939"/>
              <a:gd name="connsiteX14" fmla="*/ 2375491 w 2410661"/>
              <a:gd name="connsiteY14" fmla="*/ 851095 h 1441939"/>
              <a:gd name="connsiteX15" fmla="*/ 2389559 w 2410661"/>
              <a:gd name="connsiteY15" fmla="*/ 1132449 h 1441939"/>
              <a:gd name="connsiteX16" fmla="*/ 2396593 w 2410661"/>
              <a:gd name="connsiteY16" fmla="*/ 1167619 h 1441939"/>
              <a:gd name="connsiteX17" fmla="*/ 2410661 w 2410661"/>
              <a:gd name="connsiteY17" fmla="*/ 1230923 h 1441939"/>
              <a:gd name="connsiteX18" fmla="*/ 2403627 w 2410661"/>
              <a:gd name="connsiteY18" fmla="*/ 1357532 h 1441939"/>
              <a:gd name="connsiteX19" fmla="*/ 2396593 w 2410661"/>
              <a:gd name="connsiteY19" fmla="*/ 1413803 h 1441939"/>
              <a:gd name="connsiteX20" fmla="*/ 2164476 w 2410661"/>
              <a:gd name="connsiteY20" fmla="*/ 1406769 h 1441939"/>
              <a:gd name="connsiteX21" fmla="*/ 2087104 w 2410661"/>
              <a:gd name="connsiteY21" fmla="*/ 1399735 h 1441939"/>
              <a:gd name="connsiteX22" fmla="*/ 2066002 w 2410661"/>
              <a:gd name="connsiteY22" fmla="*/ 1392702 h 1441939"/>
              <a:gd name="connsiteX23" fmla="*/ 2037867 w 2410661"/>
              <a:gd name="connsiteY23" fmla="*/ 1385668 h 1441939"/>
              <a:gd name="connsiteX24" fmla="*/ 2002698 w 2410661"/>
              <a:gd name="connsiteY24" fmla="*/ 1378634 h 1441939"/>
              <a:gd name="connsiteX25" fmla="*/ 1960494 w 2410661"/>
              <a:gd name="connsiteY25" fmla="*/ 1364566 h 1441939"/>
              <a:gd name="connsiteX26" fmla="*/ 1939393 w 2410661"/>
              <a:gd name="connsiteY26" fmla="*/ 1357532 h 1441939"/>
              <a:gd name="connsiteX27" fmla="*/ 1876088 w 2410661"/>
              <a:gd name="connsiteY27" fmla="*/ 1343465 h 1441939"/>
              <a:gd name="connsiteX28" fmla="*/ 1833885 w 2410661"/>
              <a:gd name="connsiteY28" fmla="*/ 1329397 h 1441939"/>
              <a:gd name="connsiteX29" fmla="*/ 1791682 w 2410661"/>
              <a:gd name="connsiteY29" fmla="*/ 1301262 h 1441939"/>
              <a:gd name="connsiteX30" fmla="*/ 1770581 w 2410661"/>
              <a:gd name="connsiteY30" fmla="*/ 1280160 h 1441939"/>
              <a:gd name="connsiteX31" fmla="*/ 1749479 w 2410661"/>
              <a:gd name="connsiteY31" fmla="*/ 1273126 h 1441939"/>
              <a:gd name="connsiteX32" fmla="*/ 1728378 w 2410661"/>
              <a:gd name="connsiteY32" fmla="*/ 1259059 h 1441939"/>
              <a:gd name="connsiteX33" fmla="*/ 1679141 w 2410661"/>
              <a:gd name="connsiteY33" fmla="*/ 1237957 h 1441939"/>
              <a:gd name="connsiteX34" fmla="*/ 1651005 w 2410661"/>
              <a:gd name="connsiteY34" fmla="*/ 1223889 h 1441939"/>
              <a:gd name="connsiteX35" fmla="*/ 1629904 w 2410661"/>
              <a:gd name="connsiteY35" fmla="*/ 1209822 h 1441939"/>
              <a:gd name="connsiteX36" fmla="*/ 1587701 w 2410661"/>
              <a:gd name="connsiteY36" fmla="*/ 1195754 h 1441939"/>
              <a:gd name="connsiteX37" fmla="*/ 1439990 w 2410661"/>
              <a:gd name="connsiteY37" fmla="*/ 1209822 h 1441939"/>
              <a:gd name="connsiteX38" fmla="*/ 1418888 w 2410661"/>
              <a:gd name="connsiteY38" fmla="*/ 1216855 h 1441939"/>
              <a:gd name="connsiteX39" fmla="*/ 1390753 w 2410661"/>
              <a:gd name="connsiteY39" fmla="*/ 1223889 h 1441939"/>
              <a:gd name="connsiteX40" fmla="*/ 1327448 w 2410661"/>
              <a:gd name="connsiteY40" fmla="*/ 1244991 h 1441939"/>
              <a:gd name="connsiteX41" fmla="*/ 1306347 w 2410661"/>
              <a:gd name="connsiteY41" fmla="*/ 1252025 h 1441939"/>
              <a:gd name="connsiteX42" fmla="*/ 1250076 w 2410661"/>
              <a:gd name="connsiteY42" fmla="*/ 1266092 h 1441939"/>
              <a:gd name="connsiteX43" fmla="*/ 1179738 w 2410661"/>
              <a:gd name="connsiteY43" fmla="*/ 1280160 h 1441939"/>
              <a:gd name="connsiteX44" fmla="*/ 1109399 w 2410661"/>
              <a:gd name="connsiteY44" fmla="*/ 1301262 h 1441939"/>
              <a:gd name="connsiteX45" fmla="*/ 1088298 w 2410661"/>
              <a:gd name="connsiteY45" fmla="*/ 1308295 h 1441939"/>
              <a:gd name="connsiteX46" fmla="*/ 919485 w 2410661"/>
              <a:gd name="connsiteY46" fmla="*/ 1322363 h 1441939"/>
              <a:gd name="connsiteX47" fmla="*/ 588894 w 2410661"/>
              <a:gd name="connsiteY47" fmla="*/ 1329397 h 1441939"/>
              <a:gd name="connsiteX48" fmla="*/ 398981 w 2410661"/>
              <a:gd name="connsiteY48" fmla="*/ 1336431 h 1441939"/>
              <a:gd name="connsiteX49" fmla="*/ 335676 w 2410661"/>
              <a:gd name="connsiteY49" fmla="*/ 1357532 h 1441939"/>
              <a:gd name="connsiteX50" fmla="*/ 265338 w 2410661"/>
              <a:gd name="connsiteY50" fmla="*/ 1378634 h 1441939"/>
              <a:gd name="connsiteX51" fmla="*/ 230168 w 2410661"/>
              <a:gd name="connsiteY51" fmla="*/ 1406769 h 1441939"/>
              <a:gd name="connsiteX52" fmla="*/ 166864 w 2410661"/>
              <a:gd name="connsiteY52" fmla="*/ 1441939 h 1441939"/>
              <a:gd name="connsiteX53" fmla="*/ 145762 w 2410661"/>
              <a:gd name="connsiteY53" fmla="*/ 1434905 h 1441939"/>
              <a:gd name="connsiteX54" fmla="*/ 124661 w 2410661"/>
              <a:gd name="connsiteY54" fmla="*/ 1357532 h 1441939"/>
              <a:gd name="connsiteX55" fmla="*/ 103559 w 2410661"/>
              <a:gd name="connsiteY55" fmla="*/ 1287194 h 1441939"/>
              <a:gd name="connsiteX56" fmla="*/ 89491 w 2410661"/>
              <a:gd name="connsiteY56" fmla="*/ 1266092 h 1441939"/>
              <a:gd name="connsiteX57" fmla="*/ 68390 w 2410661"/>
              <a:gd name="connsiteY57" fmla="*/ 921434 h 1441939"/>
              <a:gd name="connsiteX58" fmla="*/ 75424 w 2410661"/>
              <a:gd name="connsiteY58" fmla="*/ 604911 h 1441939"/>
              <a:gd name="connsiteX59" fmla="*/ 89491 w 2410661"/>
              <a:gd name="connsiteY59" fmla="*/ 485335 h 1441939"/>
              <a:gd name="connsiteX60" fmla="*/ 103559 w 2410661"/>
              <a:gd name="connsiteY60" fmla="*/ 365760 h 1441939"/>
              <a:gd name="connsiteX61" fmla="*/ 96525 w 2410661"/>
              <a:gd name="connsiteY61" fmla="*/ 232117 h 1441939"/>
              <a:gd name="connsiteX62" fmla="*/ 75424 w 2410661"/>
              <a:gd name="connsiteY62" fmla="*/ 218049 h 1441939"/>
              <a:gd name="connsiteX63" fmla="*/ 1179738 w 2410661"/>
              <a:gd name="connsiteY63" fmla="*/ 77372 h 1441939"/>
              <a:gd name="connsiteX64" fmla="*/ 1257111 w 2410661"/>
              <a:gd name="connsiteY64" fmla="*/ 63305 h 1441939"/>
              <a:gd name="connsiteX65" fmla="*/ 1228974 w 2410661"/>
              <a:gd name="connsiteY65" fmla="*/ 232117 h 1441939"/>
              <a:gd name="connsiteX66" fmla="*/ 1236008 w 2410661"/>
              <a:gd name="connsiteY66" fmla="*/ 253219 h 1441939"/>
              <a:gd name="connsiteX67" fmla="*/ 1264144 w 2410661"/>
              <a:gd name="connsiteY67" fmla="*/ 274320 h 1441939"/>
              <a:gd name="connsiteX68" fmla="*/ 1313381 w 2410661"/>
              <a:gd name="connsiteY68" fmla="*/ 281354 h 1441939"/>
              <a:gd name="connsiteX69" fmla="*/ 1552531 w 2410661"/>
              <a:gd name="connsiteY69" fmla="*/ 288388 h 1441939"/>
              <a:gd name="connsiteX70" fmla="*/ 1629904 w 2410661"/>
              <a:gd name="connsiteY70" fmla="*/ 260252 h 1441939"/>
              <a:gd name="connsiteX71" fmla="*/ 1672107 w 2410661"/>
              <a:gd name="connsiteY71" fmla="*/ 246185 h 1441939"/>
              <a:gd name="connsiteX72" fmla="*/ 1693208 w 2410661"/>
              <a:gd name="connsiteY72" fmla="*/ 239151 h 1441939"/>
              <a:gd name="connsiteX73" fmla="*/ 1728378 w 2410661"/>
              <a:gd name="connsiteY73" fmla="*/ 232117 h 1441939"/>
              <a:gd name="connsiteX74" fmla="*/ 1749479 w 2410661"/>
              <a:gd name="connsiteY74" fmla="*/ 225083 h 1441939"/>
              <a:gd name="connsiteX75" fmla="*/ 1791682 w 2410661"/>
              <a:gd name="connsiteY75" fmla="*/ 218049 h 1441939"/>
              <a:gd name="connsiteX76" fmla="*/ 1862021 w 2410661"/>
              <a:gd name="connsiteY76" fmla="*/ 196948 h 1441939"/>
              <a:gd name="connsiteX77" fmla="*/ 1911258 w 2410661"/>
              <a:gd name="connsiteY77" fmla="*/ 182880 h 1441939"/>
              <a:gd name="connsiteX78" fmla="*/ 1981596 w 2410661"/>
              <a:gd name="connsiteY78" fmla="*/ 168812 h 1441939"/>
              <a:gd name="connsiteX79" fmla="*/ 2023799 w 2410661"/>
              <a:gd name="connsiteY79" fmla="*/ 140677 h 1441939"/>
              <a:gd name="connsiteX80" fmla="*/ 2058968 w 2410661"/>
              <a:gd name="connsiteY80" fmla="*/ 126609 h 1441939"/>
              <a:gd name="connsiteX81" fmla="*/ 2087104 w 2410661"/>
              <a:gd name="connsiteY81" fmla="*/ 119575 h 1441939"/>
              <a:gd name="connsiteX82" fmla="*/ 2108205 w 2410661"/>
              <a:gd name="connsiteY82" fmla="*/ 112542 h 1441939"/>
              <a:gd name="connsiteX83" fmla="*/ 2129307 w 2410661"/>
              <a:gd name="connsiteY83" fmla="*/ 91440 h 1441939"/>
              <a:gd name="connsiteX84" fmla="*/ 2164476 w 2410661"/>
              <a:gd name="connsiteY84" fmla="*/ 70339 h 1441939"/>
              <a:gd name="connsiteX85" fmla="*/ 2178544 w 2410661"/>
              <a:gd name="connsiteY85" fmla="*/ 49237 h 1441939"/>
              <a:gd name="connsiteX86" fmla="*/ 2227781 w 2410661"/>
              <a:gd name="connsiteY86" fmla="*/ 0 h 1441939"/>
              <a:gd name="connsiteX0" fmla="*/ 2221035 w 2403915"/>
              <a:gd name="connsiteY0" fmla="*/ 0 h 1441939"/>
              <a:gd name="connsiteX1" fmla="*/ 2221035 w 2403915"/>
              <a:gd name="connsiteY1" fmla="*/ 0 h 1441939"/>
              <a:gd name="connsiteX2" fmla="*/ 2206967 w 2403915"/>
              <a:gd name="connsiteY2" fmla="*/ 63305 h 1441939"/>
              <a:gd name="connsiteX3" fmla="*/ 2242136 w 2403915"/>
              <a:gd name="connsiteY3" fmla="*/ 154745 h 1441939"/>
              <a:gd name="connsiteX4" fmla="*/ 2263238 w 2403915"/>
              <a:gd name="connsiteY4" fmla="*/ 203982 h 1441939"/>
              <a:gd name="connsiteX5" fmla="*/ 2270272 w 2403915"/>
              <a:gd name="connsiteY5" fmla="*/ 274320 h 1441939"/>
              <a:gd name="connsiteX6" fmla="*/ 2277305 w 2403915"/>
              <a:gd name="connsiteY6" fmla="*/ 309489 h 1441939"/>
              <a:gd name="connsiteX7" fmla="*/ 2291373 w 2403915"/>
              <a:gd name="connsiteY7" fmla="*/ 372794 h 1441939"/>
              <a:gd name="connsiteX8" fmla="*/ 2305441 w 2403915"/>
              <a:gd name="connsiteY8" fmla="*/ 414997 h 1441939"/>
              <a:gd name="connsiteX9" fmla="*/ 2326542 w 2403915"/>
              <a:gd name="connsiteY9" fmla="*/ 457200 h 1441939"/>
              <a:gd name="connsiteX10" fmla="*/ 2354678 w 2403915"/>
              <a:gd name="connsiteY10" fmla="*/ 548640 h 1441939"/>
              <a:gd name="connsiteX11" fmla="*/ 2361712 w 2403915"/>
              <a:gd name="connsiteY11" fmla="*/ 569742 h 1441939"/>
              <a:gd name="connsiteX12" fmla="*/ 2382813 w 2403915"/>
              <a:gd name="connsiteY12" fmla="*/ 611945 h 1441939"/>
              <a:gd name="connsiteX13" fmla="*/ 2375779 w 2403915"/>
              <a:gd name="connsiteY13" fmla="*/ 794825 h 1441939"/>
              <a:gd name="connsiteX14" fmla="*/ 2368745 w 2403915"/>
              <a:gd name="connsiteY14" fmla="*/ 851095 h 1441939"/>
              <a:gd name="connsiteX15" fmla="*/ 2382813 w 2403915"/>
              <a:gd name="connsiteY15" fmla="*/ 1132449 h 1441939"/>
              <a:gd name="connsiteX16" fmla="*/ 2389847 w 2403915"/>
              <a:gd name="connsiteY16" fmla="*/ 1167619 h 1441939"/>
              <a:gd name="connsiteX17" fmla="*/ 2403915 w 2403915"/>
              <a:gd name="connsiteY17" fmla="*/ 1230923 h 1441939"/>
              <a:gd name="connsiteX18" fmla="*/ 2396881 w 2403915"/>
              <a:gd name="connsiteY18" fmla="*/ 1357532 h 1441939"/>
              <a:gd name="connsiteX19" fmla="*/ 2389847 w 2403915"/>
              <a:gd name="connsiteY19" fmla="*/ 1413803 h 1441939"/>
              <a:gd name="connsiteX20" fmla="*/ 2157730 w 2403915"/>
              <a:gd name="connsiteY20" fmla="*/ 1406769 h 1441939"/>
              <a:gd name="connsiteX21" fmla="*/ 2080358 w 2403915"/>
              <a:gd name="connsiteY21" fmla="*/ 1399735 h 1441939"/>
              <a:gd name="connsiteX22" fmla="*/ 2059256 w 2403915"/>
              <a:gd name="connsiteY22" fmla="*/ 1392702 h 1441939"/>
              <a:gd name="connsiteX23" fmla="*/ 2031121 w 2403915"/>
              <a:gd name="connsiteY23" fmla="*/ 1385668 h 1441939"/>
              <a:gd name="connsiteX24" fmla="*/ 1995952 w 2403915"/>
              <a:gd name="connsiteY24" fmla="*/ 1378634 h 1441939"/>
              <a:gd name="connsiteX25" fmla="*/ 1953748 w 2403915"/>
              <a:gd name="connsiteY25" fmla="*/ 1364566 h 1441939"/>
              <a:gd name="connsiteX26" fmla="*/ 1932647 w 2403915"/>
              <a:gd name="connsiteY26" fmla="*/ 1357532 h 1441939"/>
              <a:gd name="connsiteX27" fmla="*/ 1869342 w 2403915"/>
              <a:gd name="connsiteY27" fmla="*/ 1343465 h 1441939"/>
              <a:gd name="connsiteX28" fmla="*/ 1827139 w 2403915"/>
              <a:gd name="connsiteY28" fmla="*/ 1329397 h 1441939"/>
              <a:gd name="connsiteX29" fmla="*/ 1784936 w 2403915"/>
              <a:gd name="connsiteY29" fmla="*/ 1301262 h 1441939"/>
              <a:gd name="connsiteX30" fmla="*/ 1763835 w 2403915"/>
              <a:gd name="connsiteY30" fmla="*/ 1280160 h 1441939"/>
              <a:gd name="connsiteX31" fmla="*/ 1742733 w 2403915"/>
              <a:gd name="connsiteY31" fmla="*/ 1273126 h 1441939"/>
              <a:gd name="connsiteX32" fmla="*/ 1721632 w 2403915"/>
              <a:gd name="connsiteY32" fmla="*/ 1259059 h 1441939"/>
              <a:gd name="connsiteX33" fmla="*/ 1672395 w 2403915"/>
              <a:gd name="connsiteY33" fmla="*/ 1237957 h 1441939"/>
              <a:gd name="connsiteX34" fmla="*/ 1644259 w 2403915"/>
              <a:gd name="connsiteY34" fmla="*/ 1223889 h 1441939"/>
              <a:gd name="connsiteX35" fmla="*/ 1623158 w 2403915"/>
              <a:gd name="connsiteY35" fmla="*/ 1209822 h 1441939"/>
              <a:gd name="connsiteX36" fmla="*/ 1580955 w 2403915"/>
              <a:gd name="connsiteY36" fmla="*/ 1195754 h 1441939"/>
              <a:gd name="connsiteX37" fmla="*/ 1433244 w 2403915"/>
              <a:gd name="connsiteY37" fmla="*/ 1209822 h 1441939"/>
              <a:gd name="connsiteX38" fmla="*/ 1412142 w 2403915"/>
              <a:gd name="connsiteY38" fmla="*/ 1216855 h 1441939"/>
              <a:gd name="connsiteX39" fmla="*/ 1384007 w 2403915"/>
              <a:gd name="connsiteY39" fmla="*/ 1223889 h 1441939"/>
              <a:gd name="connsiteX40" fmla="*/ 1320702 w 2403915"/>
              <a:gd name="connsiteY40" fmla="*/ 1244991 h 1441939"/>
              <a:gd name="connsiteX41" fmla="*/ 1299601 w 2403915"/>
              <a:gd name="connsiteY41" fmla="*/ 1252025 h 1441939"/>
              <a:gd name="connsiteX42" fmla="*/ 1243330 w 2403915"/>
              <a:gd name="connsiteY42" fmla="*/ 1266092 h 1441939"/>
              <a:gd name="connsiteX43" fmla="*/ 1172992 w 2403915"/>
              <a:gd name="connsiteY43" fmla="*/ 1280160 h 1441939"/>
              <a:gd name="connsiteX44" fmla="*/ 1102653 w 2403915"/>
              <a:gd name="connsiteY44" fmla="*/ 1301262 h 1441939"/>
              <a:gd name="connsiteX45" fmla="*/ 1081552 w 2403915"/>
              <a:gd name="connsiteY45" fmla="*/ 1308295 h 1441939"/>
              <a:gd name="connsiteX46" fmla="*/ 912739 w 2403915"/>
              <a:gd name="connsiteY46" fmla="*/ 1322363 h 1441939"/>
              <a:gd name="connsiteX47" fmla="*/ 582148 w 2403915"/>
              <a:gd name="connsiteY47" fmla="*/ 1329397 h 1441939"/>
              <a:gd name="connsiteX48" fmla="*/ 392235 w 2403915"/>
              <a:gd name="connsiteY48" fmla="*/ 1336431 h 1441939"/>
              <a:gd name="connsiteX49" fmla="*/ 328930 w 2403915"/>
              <a:gd name="connsiteY49" fmla="*/ 1357532 h 1441939"/>
              <a:gd name="connsiteX50" fmla="*/ 258592 w 2403915"/>
              <a:gd name="connsiteY50" fmla="*/ 1378634 h 1441939"/>
              <a:gd name="connsiteX51" fmla="*/ 223422 w 2403915"/>
              <a:gd name="connsiteY51" fmla="*/ 1406769 h 1441939"/>
              <a:gd name="connsiteX52" fmla="*/ 160118 w 2403915"/>
              <a:gd name="connsiteY52" fmla="*/ 1441939 h 1441939"/>
              <a:gd name="connsiteX53" fmla="*/ 139016 w 2403915"/>
              <a:gd name="connsiteY53" fmla="*/ 1434905 h 1441939"/>
              <a:gd name="connsiteX54" fmla="*/ 117915 w 2403915"/>
              <a:gd name="connsiteY54" fmla="*/ 1357532 h 1441939"/>
              <a:gd name="connsiteX55" fmla="*/ 96813 w 2403915"/>
              <a:gd name="connsiteY55" fmla="*/ 1287194 h 1441939"/>
              <a:gd name="connsiteX56" fmla="*/ 82745 w 2403915"/>
              <a:gd name="connsiteY56" fmla="*/ 1266092 h 1441939"/>
              <a:gd name="connsiteX57" fmla="*/ 61644 w 2403915"/>
              <a:gd name="connsiteY57" fmla="*/ 921434 h 1441939"/>
              <a:gd name="connsiteX58" fmla="*/ 68678 w 2403915"/>
              <a:gd name="connsiteY58" fmla="*/ 604911 h 1441939"/>
              <a:gd name="connsiteX59" fmla="*/ 82745 w 2403915"/>
              <a:gd name="connsiteY59" fmla="*/ 485335 h 1441939"/>
              <a:gd name="connsiteX60" fmla="*/ 96813 w 2403915"/>
              <a:gd name="connsiteY60" fmla="*/ 365760 h 1441939"/>
              <a:gd name="connsiteX61" fmla="*/ 89779 w 2403915"/>
              <a:gd name="connsiteY61" fmla="*/ 232117 h 1441939"/>
              <a:gd name="connsiteX62" fmla="*/ 68678 w 2403915"/>
              <a:gd name="connsiteY62" fmla="*/ 218049 h 1441939"/>
              <a:gd name="connsiteX63" fmla="*/ 1081552 w 2403915"/>
              <a:gd name="connsiteY63" fmla="*/ 70338 h 1441939"/>
              <a:gd name="connsiteX64" fmla="*/ 1250365 w 2403915"/>
              <a:gd name="connsiteY64" fmla="*/ 63305 h 1441939"/>
              <a:gd name="connsiteX65" fmla="*/ 1222228 w 2403915"/>
              <a:gd name="connsiteY65" fmla="*/ 232117 h 1441939"/>
              <a:gd name="connsiteX66" fmla="*/ 1229262 w 2403915"/>
              <a:gd name="connsiteY66" fmla="*/ 253219 h 1441939"/>
              <a:gd name="connsiteX67" fmla="*/ 1257398 w 2403915"/>
              <a:gd name="connsiteY67" fmla="*/ 274320 h 1441939"/>
              <a:gd name="connsiteX68" fmla="*/ 1306635 w 2403915"/>
              <a:gd name="connsiteY68" fmla="*/ 281354 h 1441939"/>
              <a:gd name="connsiteX69" fmla="*/ 1545785 w 2403915"/>
              <a:gd name="connsiteY69" fmla="*/ 288388 h 1441939"/>
              <a:gd name="connsiteX70" fmla="*/ 1623158 w 2403915"/>
              <a:gd name="connsiteY70" fmla="*/ 260252 h 1441939"/>
              <a:gd name="connsiteX71" fmla="*/ 1665361 w 2403915"/>
              <a:gd name="connsiteY71" fmla="*/ 246185 h 1441939"/>
              <a:gd name="connsiteX72" fmla="*/ 1686462 w 2403915"/>
              <a:gd name="connsiteY72" fmla="*/ 239151 h 1441939"/>
              <a:gd name="connsiteX73" fmla="*/ 1721632 w 2403915"/>
              <a:gd name="connsiteY73" fmla="*/ 232117 h 1441939"/>
              <a:gd name="connsiteX74" fmla="*/ 1742733 w 2403915"/>
              <a:gd name="connsiteY74" fmla="*/ 225083 h 1441939"/>
              <a:gd name="connsiteX75" fmla="*/ 1784936 w 2403915"/>
              <a:gd name="connsiteY75" fmla="*/ 218049 h 1441939"/>
              <a:gd name="connsiteX76" fmla="*/ 1855275 w 2403915"/>
              <a:gd name="connsiteY76" fmla="*/ 196948 h 1441939"/>
              <a:gd name="connsiteX77" fmla="*/ 1904512 w 2403915"/>
              <a:gd name="connsiteY77" fmla="*/ 182880 h 1441939"/>
              <a:gd name="connsiteX78" fmla="*/ 1974850 w 2403915"/>
              <a:gd name="connsiteY78" fmla="*/ 168812 h 1441939"/>
              <a:gd name="connsiteX79" fmla="*/ 2017053 w 2403915"/>
              <a:gd name="connsiteY79" fmla="*/ 140677 h 1441939"/>
              <a:gd name="connsiteX80" fmla="*/ 2052222 w 2403915"/>
              <a:gd name="connsiteY80" fmla="*/ 126609 h 1441939"/>
              <a:gd name="connsiteX81" fmla="*/ 2080358 w 2403915"/>
              <a:gd name="connsiteY81" fmla="*/ 119575 h 1441939"/>
              <a:gd name="connsiteX82" fmla="*/ 2101459 w 2403915"/>
              <a:gd name="connsiteY82" fmla="*/ 112542 h 1441939"/>
              <a:gd name="connsiteX83" fmla="*/ 2122561 w 2403915"/>
              <a:gd name="connsiteY83" fmla="*/ 91440 h 1441939"/>
              <a:gd name="connsiteX84" fmla="*/ 2157730 w 2403915"/>
              <a:gd name="connsiteY84" fmla="*/ 70339 h 1441939"/>
              <a:gd name="connsiteX85" fmla="*/ 2171798 w 2403915"/>
              <a:gd name="connsiteY85" fmla="*/ 49237 h 1441939"/>
              <a:gd name="connsiteX86" fmla="*/ 2221035 w 2403915"/>
              <a:gd name="connsiteY86" fmla="*/ 0 h 1441939"/>
              <a:gd name="connsiteX0" fmla="*/ 2202922 w 2385802"/>
              <a:gd name="connsiteY0" fmla="*/ 0 h 1441939"/>
              <a:gd name="connsiteX1" fmla="*/ 2202922 w 2385802"/>
              <a:gd name="connsiteY1" fmla="*/ 0 h 1441939"/>
              <a:gd name="connsiteX2" fmla="*/ 2188854 w 2385802"/>
              <a:gd name="connsiteY2" fmla="*/ 63305 h 1441939"/>
              <a:gd name="connsiteX3" fmla="*/ 2224023 w 2385802"/>
              <a:gd name="connsiteY3" fmla="*/ 154745 h 1441939"/>
              <a:gd name="connsiteX4" fmla="*/ 2245125 w 2385802"/>
              <a:gd name="connsiteY4" fmla="*/ 203982 h 1441939"/>
              <a:gd name="connsiteX5" fmla="*/ 2252159 w 2385802"/>
              <a:gd name="connsiteY5" fmla="*/ 274320 h 1441939"/>
              <a:gd name="connsiteX6" fmla="*/ 2259192 w 2385802"/>
              <a:gd name="connsiteY6" fmla="*/ 309489 h 1441939"/>
              <a:gd name="connsiteX7" fmla="*/ 2273260 w 2385802"/>
              <a:gd name="connsiteY7" fmla="*/ 372794 h 1441939"/>
              <a:gd name="connsiteX8" fmla="*/ 2287328 w 2385802"/>
              <a:gd name="connsiteY8" fmla="*/ 414997 h 1441939"/>
              <a:gd name="connsiteX9" fmla="*/ 2308429 w 2385802"/>
              <a:gd name="connsiteY9" fmla="*/ 457200 h 1441939"/>
              <a:gd name="connsiteX10" fmla="*/ 2336565 w 2385802"/>
              <a:gd name="connsiteY10" fmla="*/ 548640 h 1441939"/>
              <a:gd name="connsiteX11" fmla="*/ 2343599 w 2385802"/>
              <a:gd name="connsiteY11" fmla="*/ 569742 h 1441939"/>
              <a:gd name="connsiteX12" fmla="*/ 2364700 w 2385802"/>
              <a:gd name="connsiteY12" fmla="*/ 611945 h 1441939"/>
              <a:gd name="connsiteX13" fmla="*/ 2357666 w 2385802"/>
              <a:gd name="connsiteY13" fmla="*/ 794825 h 1441939"/>
              <a:gd name="connsiteX14" fmla="*/ 2350632 w 2385802"/>
              <a:gd name="connsiteY14" fmla="*/ 851095 h 1441939"/>
              <a:gd name="connsiteX15" fmla="*/ 2364700 w 2385802"/>
              <a:gd name="connsiteY15" fmla="*/ 1132449 h 1441939"/>
              <a:gd name="connsiteX16" fmla="*/ 2371734 w 2385802"/>
              <a:gd name="connsiteY16" fmla="*/ 1167619 h 1441939"/>
              <a:gd name="connsiteX17" fmla="*/ 2385802 w 2385802"/>
              <a:gd name="connsiteY17" fmla="*/ 1230923 h 1441939"/>
              <a:gd name="connsiteX18" fmla="*/ 2378768 w 2385802"/>
              <a:gd name="connsiteY18" fmla="*/ 1357532 h 1441939"/>
              <a:gd name="connsiteX19" fmla="*/ 2371734 w 2385802"/>
              <a:gd name="connsiteY19" fmla="*/ 1413803 h 1441939"/>
              <a:gd name="connsiteX20" fmla="*/ 2139617 w 2385802"/>
              <a:gd name="connsiteY20" fmla="*/ 1406769 h 1441939"/>
              <a:gd name="connsiteX21" fmla="*/ 2062245 w 2385802"/>
              <a:gd name="connsiteY21" fmla="*/ 1399735 h 1441939"/>
              <a:gd name="connsiteX22" fmla="*/ 2041143 w 2385802"/>
              <a:gd name="connsiteY22" fmla="*/ 1392702 h 1441939"/>
              <a:gd name="connsiteX23" fmla="*/ 2013008 w 2385802"/>
              <a:gd name="connsiteY23" fmla="*/ 1385668 h 1441939"/>
              <a:gd name="connsiteX24" fmla="*/ 1977839 w 2385802"/>
              <a:gd name="connsiteY24" fmla="*/ 1378634 h 1441939"/>
              <a:gd name="connsiteX25" fmla="*/ 1935635 w 2385802"/>
              <a:gd name="connsiteY25" fmla="*/ 1364566 h 1441939"/>
              <a:gd name="connsiteX26" fmla="*/ 1914534 w 2385802"/>
              <a:gd name="connsiteY26" fmla="*/ 1357532 h 1441939"/>
              <a:gd name="connsiteX27" fmla="*/ 1851229 w 2385802"/>
              <a:gd name="connsiteY27" fmla="*/ 1343465 h 1441939"/>
              <a:gd name="connsiteX28" fmla="*/ 1809026 w 2385802"/>
              <a:gd name="connsiteY28" fmla="*/ 1329397 h 1441939"/>
              <a:gd name="connsiteX29" fmla="*/ 1766823 w 2385802"/>
              <a:gd name="connsiteY29" fmla="*/ 1301262 h 1441939"/>
              <a:gd name="connsiteX30" fmla="*/ 1745722 w 2385802"/>
              <a:gd name="connsiteY30" fmla="*/ 1280160 h 1441939"/>
              <a:gd name="connsiteX31" fmla="*/ 1724620 w 2385802"/>
              <a:gd name="connsiteY31" fmla="*/ 1273126 h 1441939"/>
              <a:gd name="connsiteX32" fmla="*/ 1703519 w 2385802"/>
              <a:gd name="connsiteY32" fmla="*/ 1259059 h 1441939"/>
              <a:gd name="connsiteX33" fmla="*/ 1654282 w 2385802"/>
              <a:gd name="connsiteY33" fmla="*/ 1237957 h 1441939"/>
              <a:gd name="connsiteX34" fmla="*/ 1626146 w 2385802"/>
              <a:gd name="connsiteY34" fmla="*/ 1223889 h 1441939"/>
              <a:gd name="connsiteX35" fmla="*/ 1605045 w 2385802"/>
              <a:gd name="connsiteY35" fmla="*/ 1209822 h 1441939"/>
              <a:gd name="connsiteX36" fmla="*/ 1562842 w 2385802"/>
              <a:gd name="connsiteY36" fmla="*/ 1195754 h 1441939"/>
              <a:gd name="connsiteX37" fmla="*/ 1415131 w 2385802"/>
              <a:gd name="connsiteY37" fmla="*/ 1209822 h 1441939"/>
              <a:gd name="connsiteX38" fmla="*/ 1394029 w 2385802"/>
              <a:gd name="connsiteY38" fmla="*/ 1216855 h 1441939"/>
              <a:gd name="connsiteX39" fmla="*/ 1365894 w 2385802"/>
              <a:gd name="connsiteY39" fmla="*/ 1223889 h 1441939"/>
              <a:gd name="connsiteX40" fmla="*/ 1302589 w 2385802"/>
              <a:gd name="connsiteY40" fmla="*/ 1244991 h 1441939"/>
              <a:gd name="connsiteX41" fmla="*/ 1281488 w 2385802"/>
              <a:gd name="connsiteY41" fmla="*/ 1252025 h 1441939"/>
              <a:gd name="connsiteX42" fmla="*/ 1225217 w 2385802"/>
              <a:gd name="connsiteY42" fmla="*/ 1266092 h 1441939"/>
              <a:gd name="connsiteX43" fmla="*/ 1154879 w 2385802"/>
              <a:gd name="connsiteY43" fmla="*/ 1280160 h 1441939"/>
              <a:gd name="connsiteX44" fmla="*/ 1084540 w 2385802"/>
              <a:gd name="connsiteY44" fmla="*/ 1301262 h 1441939"/>
              <a:gd name="connsiteX45" fmla="*/ 1063439 w 2385802"/>
              <a:gd name="connsiteY45" fmla="*/ 1308295 h 1441939"/>
              <a:gd name="connsiteX46" fmla="*/ 894626 w 2385802"/>
              <a:gd name="connsiteY46" fmla="*/ 1322363 h 1441939"/>
              <a:gd name="connsiteX47" fmla="*/ 564035 w 2385802"/>
              <a:gd name="connsiteY47" fmla="*/ 1329397 h 1441939"/>
              <a:gd name="connsiteX48" fmla="*/ 374122 w 2385802"/>
              <a:gd name="connsiteY48" fmla="*/ 1336431 h 1441939"/>
              <a:gd name="connsiteX49" fmla="*/ 310817 w 2385802"/>
              <a:gd name="connsiteY49" fmla="*/ 1357532 h 1441939"/>
              <a:gd name="connsiteX50" fmla="*/ 240479 w 2385802"/>
              <a:gd name="connsiteY50" fmla="*/ 1378634 h 1441939"/>
              <a:gd name="connsiteX51" fmla="*/ 205309 w 2385802"/>
              <a:gd name="connsiteY51" fmla="*/ 1406769 h 1441939"/>
              <a:gd name="connsiteX52" fmla="*/ 142005 w 2385802"/>
              <a:gd name="connsiteY52" fmla="*/ 1441939 h 1441939"/>
              <a:gd name="connsiteX53" fmla="*/ 120903 w 2385802"/>
              <a:gd name="connsiteY53" fmla="*/ 1434905 h 1441939"/>
              <a:gd name="connsiteX54" fmla="*/ 99802 w 2385802"/>
              <a:gd name="connsiteY54" fmla="*/ 1357532 h 1441939"/>
              <a:gd name="connsiteX55" fmla="*/ 78700 w 2385802"/>
              <a:gd name="connsiteY55" fmla="*/ 1287194 h 1441939"/>
              <a:gd name="connsiteX56" fmla="*/ 64632 w 2385802"/>
              <a:gd name="connsiteY56" fmla="*/ 1266092 h 1441939"/>
              <a:gd name="connsiteX57" fmla="*/ 43531 w 2385802"/>
              <a:gd name="connsiteY57" fmla="*/ 921434 h 1441939"/>
              <a:gd name="connsiteX58" fmla="*/ 50565 w 2385802"/>
              <a:gd name="connsiteY58" fmla="*/ 604911 h 1441939"/>
              <a:gd name="connsiteX59" fmla="*/ 64632 w 2385802"/>
              <a:gd name="connsiteY59" fmla="*/ 485335 h 1441939"/>
              <a:gd name="connsiteX60" fmla="*/ 78700 w 2385802"/>
              <a:gd name="connsiteY60" fmla="*/ 365760 h 1441939"/>
              <a:gd name="connsiteX61" fmla="*/ 71666 w 2385802"/>
              <a:gd name="connsiteY61" fmla="*/ 232117 h 1441939"/>
              <a:gd name="connsiteX62" fmla="*/ 1063439 w 2385802"/>
              <a:gd name="connsiteY62" fmla="*/ 70338 h 1441939"/>
              <a:gd name="connsiteX63" fmla="*/ 1232252 w 2385802"/>
              <a:gd name="connsiteY63" fmla="*/ 63305 h 1441939"/>
              <a:gd name="connsiteX64" fmla="*/ 1204115 w 2385802"/>
              <a:gd name="connsiteY64" fmla="*/ 232117 h 1441939"/>
              <a:gd name="connsiteX65" fmla="*/ 1211149 w 2385802"/>
              <a:gd name="connsiteY65" fmla="*/ 253219 h 1441939"/>
              <a:gd name="connsiteX66" fmla="*/ 1239285 w 2385802"/>
              <a:gd name="connsiteY66" fmla="*/ 274320 h 1441939"/>
              <a:gd name="connsiteX67" fmla="*/ 1288522 w 2385802"/>
              <a:gd name="connsiteY67" fmla="*/ 281354 h 1441939"/>
              <a:gd name="connsiteX68" fmla="*/ 1527672 w 2385802"/>
              <a:gd name="connsiteY68" fmla="*/ 288388 h 1441939"/>
              <a:gd name="connsiteX69" fmla="*/ 1605045 w 2385802"/>
              <a:gd name="connsiteY69" fmla="*/ 260252 h 1441939"/>
              <a:gd name="connsiteX70" fmla="*/ 1647248 w 2385802"/>
              <a:gd name="connsiteY70" fmla="*/ 246185 h 1441939"/>
              <a:gd name="connsiteX71" fmla="*/ 1668349 w 2385802"/>
              <a:gd name="connsiteY71" fmla="*/ 239151 h 1441939"/>
              <a:gd name="connsiteX72" fmla="*/ 1703519 w 2385802"/>
              <a:gd name="connsiteY72" fmla="*/ 232117 h 1441939"/>
              <a:gd name="connsiteX73" fmla="*/ 1724620 w 2385802"/>
              <a:gd name="connsiteY73" fmla="*/ 225083 h 1441939"/>
              <a:gd name="connsiteX74" fmla="*/ 1766823 w 2385802"/>
              <a:gd name="connsiteY74" fmla="*/ 218049 h 1441939"/>
              <a:gd name="connsiteX75" fmla="*/ 1837162 w 2385802"/>
              <a:gd name="connsiteY75" fmla="*/ 196948 h 1441939"/>
              <a:gd name="connsiteX76" fmla="*/ 1886399 w 2385802"/>
              <a:gd name="connsiteY76" fmla="*/ 182880 h 1441939"/>
              <a:gd name="connsiteX77" fmla="*/ 1956737 w 2385802"/>
              <a:gd name="connsiteY77" fmla="*/ 168812 h 1441939"/>
              <a:gd name="connsiteX78" fmla="*/ 1998940 w 2385802"/>
              <a:gd name="connsiteY78" fmla="*/ 140677 h 1441939"/>
              <a:gd name="connsiteX79" fmla="*/ 2034109 w 2385802"/>
              <a:gd name="connsiteY79" fmla="*/ 126609 h 1441939"/>
              <a:gd name="connsiteX80" fmla="*/ 2062245 w 2385802"/>
              <a:gd name="connsiteY80" fmla="*/ 119575 h 1441939"/>
              <a:gd name="connsiteX81" fmla="*/ 2083346 w 2385802"/>
              <a:gd name="connsiteY81" fmla="*/ 112542 h 1441939"/>
              <a:gd name="connsiteX82" fmla="*/ 2104448 w 2385802"/>
              <a:gd name="connsiteY82" fmla="*/ 91440 h 1441939"/>
              <a:gd name="connsiteX83" fmla="*/ 2139617 w 2385802"/>
              <a:gd name="connsiteY83" fmla="*/ 70339 h 1441939"/>
              <a:gd name="connsiteX84" fmla="*/ 2153685 w 2385802"/>
              <a:gd name="connsiteY84" fmla="*/ 49237 h 1441939"/>
              <a:gd name="connsiteX85" fmla="*/ 2202922 w 2385802"/>
              <a:gd name="connsiteY85" fmla="*/ 0 h 1441939"/>
              <a:gd name="connsiteX0" fmla="*/ 2224640 w 2407520"/>
              <a:gd name="connsiteY0" fmla="*/ 0 h 1441939"/>
              <a:gd name="connsiteX1" fmla="*/ 2224640 w 2407520"/>
              <a:gd name="connsiteY1" fmla="*/ 0 h 1441939"/>
              <a:gd name="connsiteX2" fmla="*/ 2210572 w 2407520"/>
              <a:gd name="connsiteY2" fmla="*/ 63305 h 1441939"/>
              <a:gd name="connsiteX3" fmla="*/ 2245741 w 2407520"/>
              <a:gd name="connsiteY3" fmla="*/ 154745 h 1441939"/>
              <a:gd name="connsiteX4" fmla="*/ 2266843 w 2407520"/>
              <a:gd name="connsiteY4" fmla="*/ 203982 h 1441939"/>
              <a:gd name="connsiteX5" fmla="*/ 2273877 w 2407520"/>
              <a:gd name="connsiteY5" fmla="*/ 274320 h 1441939"/>
              <a:gd name="connsiteX6" fmla="*/ 2280910 w 2407520"/>
              <a:gd name="connsiteY6" fmla="*/ 309489 h 1441939"/>
              <a:gd name="connsiteX7" fmla="*/ 2294978 w 2407520"/>
              <a:gd name="connsiteY7" fmla="*/ 372794 h 1441939"/>
              <a:gd name="connsiteX8" fmla="*/ 2309046 w 2407520"/>
              <a:gd name="connsiteY8" fmla="*/ 414997 h 1441939"/>
              <a:gd name="connsiteX9" fmla="*/ 2330147 w 2407520"/>
              <a:gd name="connsiteY9" fmla="*/ 457200 h 1441939"/>
              <a:gd name="connsiteX10" fmla="*/ 2358283 w 2407520"/>
              <a:gd name="connsiteY10" fmla="*/ 548640 h 1441939"/>
              <a:gd name="connsiteX11" fmla="*/ 2365317 w 2407520"/>
              <a:gd name="connsiteY11" fmla="*/ 569742 h 1441939"/>
              <a:gd name="connsiteX12" fmla="*/ 2386418 w 2407520"/>
              <a:gd name="connsiteY12" fmla="*/ 611945 h 1441939"/>
              <a:gd name="connsiteX13" fmla="*/ 2379384 w 2407520"/>
              <a:gd name="connsiteY13" fmla="*/ 794825 h 1441939"/>
              <a:gd name="connsiteX14" fmla="*/ 2372350 w 2407520"/>
              <a:gd name="connsiteY14" fmla="*/ 851095 h 1441939"/>
              <a:gd name="connsiteX15" fmla="*/ 2386418 w 2407520"/>
              <a:gd name="connsiteY15" fmla="*/ 1132449 h 1441939"/>
              <a:gd name="connsiteX16" fmla="*/ 2393452 w 2407520"/>
              <a:gd name="connsiteY16" fmla="*/ 1167619 h 1441939"/>
              <a:gd name="connsiteX17" fmla="*/ 2407520 w 2407520"/>
              <a:gd name="connsiteY17" fmla="*/ 1230923 h 1441939"/>
              <a:gd name="connsiteX18" fmla="*/ 2400486 w 2407520"/>
              <a:gd name="connsiteY18" fmla="*/ 1357532 h 1441939"/>
              <a:gd name="connsiteX19" fmla="*/ 2393452 w 2407520"/>
              <a:gd name="connsiteY19" fmla="*/ 1413803 h 1441939"/>
              <a:gd name="connsiteX20" fmla="*/ 2161335 w 2407520"/>
              <a:gd name="connsiteY20" fmla="*/ 1406769 h 1441939"/>
              <a:gd name="connsiteX21" fmla="*/ 2083963 w 2407520"/>
              <a:gd name="connsiteY21" fmla="*/ 1399735 h 1441939"/>
              <a:gd name="connsiteX22" fmla="*/ 2062861 w 2407520"/>
              <a:gd name="connsiteY22" fmla="*/ 1392702 h 1441939"/>
              <a:gd name="connsiteX23" fmla="*/ 2034726 w 2407520"/>
              <a:gd name="connsiteY23" fmla="*/ 1385668 h 1441939"/>
              <a:gd name="connsiteX24" fmla="*/ 1999557 w 2407520"/>
              <a:gd name="connsiteY24" fmla="*/ 1378634 h 1441939"/>
              <a:gd name="connsiteX25" fmla="*/ 1957353 w 2407520"/>
              <a:gd name="connsiteY25" fmla="*/ 1364566 h 1441939"/>
              <a:gd name="connsiteX26" fmla="*/ 1936252 w 2407520"/>
              <a:gd name="connsiteY26" fmla="*/ 1357532 h 1441939"/>
              <a:gd name="connsiteX27" fmla="*/ 1872947 w 2407520"/>
              <a:gd name="connsiteY27" fmla="*/ 1343465 h 1441939"/>
              <a:gd name="connsiteX28" fmla="*/ 1830744 w 2407520"/>
              <a:gd name="connsiteY28" fmla="*/ 1329397 h 1441939"/>
              <a:gd name="connsiteX29" fmla="*/ 1788541 w 2407520"/>
              <a:gd name="connsiteY29" fmla="*/ 1301262 h 1441939"/>
              <a:gd name="connsiteX30" fmla="*/ 1767440 w 2407520"/>
              <a:gd name="connsiteY30" fmla="*/ 1280160 h 1441939"/>
              <a:gd name="connsiteX31" fmla="*/ 1746338 w 2407520"/>
              <a:gd name="connsiteY31" fmla="*/ 1273126 h 1441939"/>
              <a:gd name="connsiteX32" fmla="*/ 1725237 w 2407520"/>
              <a:gd name="connsiteY32" fmla="*/ 1259059 h 1441939"/>
              <a:gd name="connsiteX33" fmla="*/ 1676000 w 2407520"/>
              <a:gd name="connsiteY33" fmla="*/ 1237957 h 1441939"/>
              <a:gd name="connsiteX34" fmla="*/ 1647864 w 2407520"/>
              <a:gd name="connsiteY34" fmla="*/ 1223889 h 1441939"/>
              <a:gd name="connsiteX35" fmla="*/ 1626763 w 2407520"/>
              <a:gd name="connsiteY35" fmla="*/ 1209822 h 1441939"/>
              <a:gd name="connsiteX36" fmla="*/ 1584560 w 2407520"/>
              <a:gd name="connsiteY36" fmla="*/ 1195754 h 1441939"/>
              <a:gd name="connsiteX37" fmla="*/ 1436849 w 2407520"/>
              <a:gd name="connsiteY37" fmla="*/ 1209822 h 1441939"/>
              <a:gd name="connsiteX38" fmla="*/ 1415747 w 2407520"/>
              <a:gd name="connsiteY38" fmla="*/ 1216855 h 1441939"/>
              <a:gd name="connsiteX39" fmla="*/ 1387612 w 2407520"/>
              <a:gd name="connsiteY39" fmla="*/ 1223889 h 1441939"/>
              <a:gd name="connsiteX40" fmla="*/ 1324307 w 2407520"/>
              <a:gd name="connsiteY40" fmla="*/ 1244991 h 1441939"/>
              <a:gd name="connsiteX41" fmla="*/ 1303206 w 2407520"/>
              <a:gd name="connsiteY41" fmla="*/ 1252025 h 1441939"/>
              <a:gd name="connsiteX42" fmla="*/ 1246935 w 2407520"/>
              <a:gd name="connsiteY42" fmla="*/ 1266092 h 1441939"/>
              <a:gd name="connsiteX43" fmla="*/ 1176597 w 2407520"/>
              <a:gd name="connsiteY43" fmla="*/ 1280160 h 1441939"/>
              <a:gd name="connsiteX44" fmla="*/ 1106258 w 2407520"/>
              <a:gd name="connsiteY44" fmla="*/ 1301262 h 1441939"/>
              <a:gd name="connsiteX45" fmla="*/ 1085157 w 2407520"/>
              <a:gd name="connsiteY45" fmla="*/ 1308295 h 1441939"/>
              <a:gd name="connsiteX46" fmla="*/ 916344 w 2407520"/>
              <a:gd name="connsiteY46" fmla="*/ 1322363 h 1441939"/>
              <a:gd name="connsiteX47" fmla="*/ 585753 w 2407520"/>
              <a:gd name="connsiteY47" fmla="*/ 1329397 h 1441939"/>
              <a:gd name="connsiteX48" fmla="*/ 395840 w 2407520"/>
              <a:gd name="connsiteY48" fmla="*/ 1336431 h 1441939"/>
              <a:gd name="connsiteX49" fmla="*/ 332535 w 2407520"/>
              <a:gd name="connsiteY49" fmla="*/ 1357532 h 1441939"/>
              <a:gd name="connsiteX50" fmla="*/ 262197 w 2407520"/>
              <a:gd name="connsiteY50" fmla="*/ 1378634 h 1441939"/>
              <a:gd name="connsiteX51" fmla="*/ 227027 w 2407520"/>
              <a:gd name="connsiteY51" fmla="*/ 1406769 h 1441939"/>
              <a:gd name="connsiteX52" fmla="*/ 163723 w 2407520"/>
              <a:gd name="connsiteY52" fmla="*/ 1441939 h 1441939"/>
              <a:gd name="connsiteX53" fmla="*/ 142621 w 2407520"/>
              <a:gd name="connsiteY53" fmla="*/ 1434905 h 1441939"/>
              <a:gd name="connsiteX54" fmla="*/ 121520 w 2407520"/>
              <a:gd name="connsiteY54" fmla="*/ 1357532 h 1441939"/>
              <a:gd name="connsiteX55" fmla="*/ 100418 w 2407520"/>
              <a:gd name="connsiteY55" fmla="*/ 1287194 h 1441939"/>
              <a:gd name="connsiteX56" fmla="*/ 86350 w 2407520"/>
              <a:gd name="connsiteY56" fmla="*/ 1266092 h 1441939"/>
              <a:gd name="connsiteX57" fmla="*/ 65249 w 2407520"/>
              <a:gd name="connsiteY57" fmla="*/ 921434 h 1441939"/>
              <a:gd name="connsiteX58" fmla="*/ 72283 w 2407520"/>
              <a:gd name="connsiteY58" fmla="*/ 604911 h 1441939"/>
              <a:gd name="connsiteX59" fmla="*/ 86350 w 2407520"/>
              <a:gd name="connsiteY59" fmla="*/ 485335 h 1441939"/>
              <a:gd name="connsiteX60" fmla="*/ 100418 w 2407520"/>
              <a:gd name="connsiteY60" fmla="*/ 365760 h 1441939"/>
              <a:gd name="connsiteX61" fmla="*/ 65249 w 2407520"/>
              <a:gd name="connsiteY61" fmla="*/ 232117 h 1441939"/>
              <a:gd name="connsiteX62" fmla="*/ 1085157 w 2407520"/>
              <a:gd name="connsiteY62" fmla="*/ 70338 h 1441939"/>
              <a:gd name="connsiteX63" fmla="*/ 1253970 w 2407520"/>
              <a:gd name="connsiteY63" fmla="*/ 63305 h 1441939"/>
              <a:gd name="connsiteX64" fmla="*/ 1225833 w 2407520"/>
              <a:gd name="connsiteY64" fmla="*/ 232117 h 1441939"/>
              <a:gd name="connsiteX65" fmla="*/ 1232867 w 2407520"/>
              <a:gd name="connsiteY65" fmla="*/ 253219 h 1441939"/>
              <a:gd name="connsiteX66" fmla="*/ 1261003 w 2407520"/>
              <a:gd name="connsiteY66" fmla="*/ 274320 h 1441939"/>
              <a:gd name="connsiteX67" fmla="*/ 1310240 w 2407520"/>
              <a:gd name="connsiteY67" fmla="*/ 281354 h 1441939"/>
              <a:gd name="connsiteX68" fmla="*/ 1549390 w 2407520"/>
              <a:gd name="connsiteY68" fmla="*/ 288388 h 1441939"/>
              <a:gd name="connsiteX69" fmla="*/ 1626763 w 2407520"/>
              <a:gd name="connsiteY69" fmla="*/ 260252 h 1441939"/>
              <a:gd name="connsiteX70" fmla="*/ 1668966 w 2407520"/>
              <a:gd name="connsiteY70" fmla="*/ 246185 h 1441939"/>
              <a:gd name="connsiteX71" fmla="*/ 1690067 w 2407520"/>
              <a:gd name="connsiteY71" fmla="*/ 239151 h 1441939"/>
              <a:gd name="connsiteX72" fmla="*/ 1725237 w 2407520"/>
              <a:gd name="connsiteY72" fmla="*/ 232117 h 1441939"/>
              <a:gd name="connsiteX73" fmla="*/ 1746338 w 2407520"/>
              <a:gd name="connsiteY73" fmla="*/ 225083 h 1441939"/>
              <a:gd name="connsiteX74" fmla="*/ 1788541 w 2407520"/>
              <a:gd name="connsiteY74" fmla="*/ 218049 h 1441939"/>
              <a:gd name="connsiteX75" fmla="*/ 1858880 w 2407520"/>
              <a:gd name="connsiteY75" fmla="*/ 196948 h 1441939"/>
              <a:gd name="connsiteX76" fmla="*/ 1908117 w 2407520"/>
              <a:gd name="connsiteY76" fmla="*/ 182880 h 1441939"/>
              <a:gd name="connsiteX77" fmla="*/ 1978455 w 2407520"/>
              <a:gd name="connsiteY77" fmla="*/ 168812 h 1441939"/>
              <a:gd name="connsiteX78" fmla="*/ 2020658 w 2407520"/>
              <a:gd name="connsiteY78" fmla="*/ 140677 h 1441939"/>
              <a:gd name="connsiteX79" fmla="*/ 2055827 w 2407520"/>
              <a:gd name="connsiteY79" fmla="*/ 126609 h 1441939"/>
              <a:gd name="connsiteX80" fmla="*/ 2083963 w 2407520"/>
              <a:gd name="connsiteY80" fmla="*/ 119575 h 1441939"/>
              <a:gd name="connsiteX81" fmla="*/ 2105064 w 2407520"/>
              <a:gd name="connsiteY81" fmla="*/ 112542 h 1441939"/>
              <a:gd name="connsiteX82" fmla="*/ 2126166 w 2407520"/>
              <a:gd name="connsiteY82" fmla="*/ 91440 h 1441939"/>
              <a:gd name="connsiteX83" fmla="*/ 2161335 w 2407520"/>
              <a:gd name="connsiteY83" fmla="*/ 70339 h 1441939"/>
              <a:gd name="connsiteX84" fmla="*/ 2175403 w 2407520"/>
              <a:gd name="connsiteY84" fmla="*/ 49237 h 1441939"/>
              <a:gd name="connsiteX85" fmla="*/ 2224640 w 2407520"/>
              <a:gd name="connsiteY85" fmla="*/ 0 h 1441939"/>
              <a:gd name="connsiteX0" fmla="*/ 2206154 w 2389034"/>
              <a:gd name="connsiteY0" fmla="*/ 0 h 1441939"/>
              <a:gd name="connsiteX1" fmla="*/ 2206154 w 2389034"/>
              <a:gd name="connsiteY1" fmla="*/ 0 h 1441939"/>
              <a:gd name="connsiteX2" fmla="*/ 2192086 w 2389034"/>
              <a:gd name="connsiteY2" fmla="*/ 63305 h 1441939"/>
              <a:gd name="connsiteX3" fmla="*/ 2227255 w 2389034"/>
              <a:gd name="connsiteY3" fmla="*/ 154745 h 1441939"/>
              <a:gd name="connsiteX4" fmla="*/ 2248357 w 2389034"/>
              <a:gd name="connsiteY4" fmla="*/ 203982 h 1441939"/>
              <a:gd name="connsiteX5" fmla="*/ 2255391 w 2389034"/>
              <a:gd name="connsiteY5" fmla="*/ 274320 h 1441939"/>
              <a:gd name="connsiteX6" fmla="*/ 2262424 w 2389034"/>
              <a:gd name="connsiteY6" fmla="*/ 309489 h 1441939"/>
              <a:gd name="connsiteX7" fmla="*/ 2276492 w 2389034"/>
              <a:gd name="connsiteY7" fmla="*/ 372794 h 1441939"/>
              <a:gd name="connsiteX8" fmla="*/ 2290560 w 2389034"/>
              <a:gd name="connsiteY8" fmla="*/ 414997 h 1441939"/>
              <a:gd name="connsiteX9" fmla="*/ 2311661 w 2389034"/>
              <a:gd name="connsiteY9" fmla="*/ 457200 h 1441939"/>
              <a:gd name="connsiteX10" fmla="*/ 2339797 w 2389034"/>
              <a:gd name="connsiteY10" fmla="*/ 548640 h 1441939"/>
              <a:gd name="connsiteX11" fmla="*/ 2346831 w 2389034"/>
              <a:gd name="connsiteY11" fmla="*/ 569742 h 1441939"/>
              <a:gd name="connsiteX12" fmla="*/ 2367932 w 2389034"/>
              <a:gd name="connsiteY12" fmla="*/ 611945 h 1441939"/>
              <a:gd name="connsiteX13" fmla="*/ 2360898 w 2389034"/>
              <a:gd name="connsiteY13" fmla="*/ 794825 h 1441939"/>
              <a:gd name="connsiteX14" fmla="*/ 2353864 w 2389034"/>
              <a:gd name="connsiteY14" fmla="*/ 851095 h 1441939"/>
              <a:gd name="connsiteX15" fmla="*/ 2367932 w 2389034"/>
              <a:gd name="connsiteY15" fmla="*/ 1132449 h 1441939"/>
              <a:gd name="connsiteX16" fmla="*/ 2374966 w 2389034"/>
              <a:gd name="connsiteY16" fmla="*/ 1167619 h 1441939"/>
              <a:gd name="connsiteX17" fmla="*/ 2389034 w 2389034"/>
              <a:gd name="connsiteY17" fmla="*/ 1230923 h 1441939"/>
              <a:gd name="connsiteX18" fmla="*/ 2382000 w 2389034"/>
              <a:gd name="connsiteY18" fmla="*/ 1357532 h 1441939"/>
              <a:gd name="connsiteX19" fmla="*/ 2374966 w 2389034"/>
              <a:gd name="connsiteY19" fmla="*/ 1413803 h 1441939"/>
              <a:gd name="connsiteX20" fmla="*/ 2142849 w 2389034"/>
              <a:gd name="connsiteY20" fmla="*/ 1406769 h 1441939"/>
              <a:gd name="connsiteX21" fmla="*/ 2065477 w 2389034"/>
              <a:gd name="connsiteY21" fmla="*/ 1399735 h 1441939"/>
              <a:gd name="connsiteX22" fmla="*/ 2044375 w 2389034"/>
              <a:gd name="connsiteY22" fmla="*/ 1392702 h 1441939"/>
              <a:gd name="connsiteX23" fmla="*/ 2016240 w 2389034"/>
              <a:gd name="connsiteY23" fmla="*/ 1385668 h 1441939"/>
              <a:gd name="connsiteX24" fmla="*/ 1981071 w 2389034"/>
              <a:gd name="connsiteY24" fmla="*/ 1378634 h 1441939"/>
              <a:gd name="connsiteX25" fmla="*/ 1938867 w 2389034"/>
              <a:gd name="connsiteY25" fmla="*/ 1364566 h 1441939"/>
              <a:gd name="connsiteX26" fmla="*/ 1917766 w 2389034"/>
              <a:gd name="connsiteY26" fmla="*/ 1357532 h 1441939"/>
              <a:gd name="connsiteX27" fmla="*/ 1854461 w 2389034"/>
              <a:gd name="connsiteY27" fmla="*/ 1343465 h 1441939"/>
              <a:gd name="connsiteX28" fmla="*/ 1812258 w 2389034"/>
              <a:gd name="connsiteY28" fmla="*/ 1329397 h 1441939"/>
              <a:gd name="connsiteX29" fmla="*/ 1770055 w 2389034"/>
              <a:gd name="connsiteY29" fmla="*/ 1301262 h 1441939"/>
              <a:gd name="connsiteX30" fmla="*/ 1748954 w 2389034"/>
              <a:gd name="connsiteY30" fmla="*/ 1280160 h 1441939"/>
              <a:gd name="connsiteX31" fmla="*/ 1727852 w 2389034"/>
              <a:gd name="connsiteY31" fmla="*/ 1273126 h 1441939"/>
              <a:gd name="connsiteX32" fmla="*/ 1706751 w 2389034"/>
              <a:gd name="connsiteY32" fmla="*/ 1259059 h 1441939"/>
              <a:gd name="connsiteX33" fmla="*/ 1657514 w 2389034"/>
              <a:gd name="connsiteY33" fmla="*/ 1237957 h 1441939"/>
              <a:gd name="connsiteX34" fmla="*/ 1629378 w 2389034"/>
              <a:gd name="connsiteY34" fmla="*/ 1223889 h 1441939"/>
              <a:gd name="connsiteX35" fmla="*/ 1608277 w 2389034"/>
              <a:gd name="connsiteY35" fmla="*/ 1209822 h 1441939"/>
              <a:gd name="connsiteX36" fmla="*/ 1566074 w 2389034"/>
              <a:gd name="connsiteY36" fmla="*/ 1195754 h 1441939"/>
              <a:gd name="connsiteX37" fmla="*/ 1418363 w 2389034"/>
              <a:gd name="connsiteY37" fmla="*/ 1209822 h 1441939"/>
              <a:gd name="connsiteX38" fmla="*/ 1397261 w 2389034"/>
              <a:gd name="connsiteY38" fmla="*/ 1216855 h 1441939"/>
              <a:gd name="connsiteX39" fmla="*/ 1369126 w 2389034"/>
              <a:gd name="connsiteY39" fmla="*/ 1223889 h 1441939"/>
              <a:gd name="connsiteX40" fmla="*/ 1305821 w 2389034"/>
              <a:gd name="connsiteY40" fmla="*/ 1244991 h 1441939"/>
              <a:gd name="connsiteX41" fmla="*/ 1284720 w 2389034"/>
              <a:gd name="connsiteY41" fmla="*/ 1252025 h 1441939"/>
              <a:gd name="connsiteX42" fmla="*/ 1228449 w 2389034"/>
              <a:gd name="connsiteY42" fmla="*/ 1266092 h 1441939"/>
              <a:gd name="connsiteX43" fmla="*/ 1158111 w 2389034"/>
              <a:gd name="connsiteY43" fmla="*/ 1280160 h 1441939"/>
              <a:gd name="connsiteX44" fmla="*/ 1087772 w 2389034"/>
              <a:gd name="connsiteY44" fmla="*/ 1301262 h 1441939"/>
              <a:gd name="connsiteX45" fmla="*/ 1066671 w 2389034"/>
              <a:gd name="connsiteY45" fmla="*/ 1308295 h 1441939"/>
              <a:gd name="connsiteX46" fmla="*/ 897858 w 2389034"/>
              <a:gd name="connsiteY46" fmla="*/ 1322363 h 1441939"/>
              <a:gd name="connsiteX47" fmla="*/ 567267 w 2389034"/>
              <a:gd name="connsiteY47" fmla="*/ 1329397 h 1441939"/>
              <a:gd name="connsiteX48" fmla="*/ 377354 w 2389034"/>
              <a:gd name="connsiteY48" fmla="*/ 1336431 h 1441939"/>
              <a:gd name="connsiteX49" fmla="*/ 314049 w 2389034"/>
              <a:gd name="connsiteY49" fmla="*/ 1357532 h 1441939"/>
              <a:gd name="connsiteX50" fmla="*/ 243711 w 2389034"/>
              <a:gd name="connsiteY50" fmla="*/ 1378634 h 1441939"/>
              <a:gd name="connsiteX51" fmla="*/ 208541 w 2389034"/>
              <a:gd name="connsiteY51" fmla="*/ 1406769 h 1441939"/>
              <a:gd name="connsiteX52" fmla="*/ 145237 w 2389034"/>
              <a:gd name="connsiteY52" fmla="*/ 1441939 h 1441939"/>
              <a:gd name="connsiteX53" fmla="*/ 124135 w 2389034"/>
              <a:gd name="connsiteY53" fmla="*/ 1434905 h 1441939"/>
              <a:gd name="connsiteX54" fmla="*/ 103034 w 2389034"/>
              <a:gd name="connsiteY54" fmla="*/ 1357532 h 1441939"/>
              <a:gd name="connsiteX55" fmla="*/ 81932 w 2389034"/>
              <a:gd name="connsiteY55" fmla="*/ 1287194 h 1441939"/>
              <a:gd name="connsiteX56" fmla="*/ 67864 w 2389034"/>
              <a:gd name="connsiteY56" fmla="*/ 1266092 h 1441939"/>
              <a:gd name="connsiteX57" fmla="*/ 46763 w 2389034"/>
              <a:gd name="connsiteY57" fmla="*/ 921434 h 1441939"/>
              <a:gd name="connsiteX58" fmla="*/ 53797 w 2389034"/>
              <a:gd name="connsiteY58" fmla="*/ 604911 h 1441939"/>
              <a:gd name="connsiteX59" fmla="*/ 67864 w 2389034"/>
              <a:gd name="connsiteY59" fmla="*/ 485335 h 1441939"/>
              <a:gd name="connsiteX60" fmla="*/ 81932 w 2389034"/>
              <a:gd name="connsiteY60" fmla="*/ 365760 h 1441939"/>
              <a:gd name="connsiteX61" fmla="*/ 46763 w 2389034"/>
              <a:gd name="connsiteY61" fmla="*/ 232117 h 1441939"/>
              <a:gd name="connsiteX62" fmla="*/ 1066671 w 2389034"/>
              <a:gd name="connsiteY62" fmla="*/ 70338 h 1441939"/>
              <a:gd name="connsiteX63" fmla="*/ 1235484 w 2389034"/>
              <a:gd name="connsiteY63" fmla="*/ 63305 h 1441939"/>
              <a:gd name="connsiteX64" fmla="*/ 1207347 w 2389034"/>
              <a:gd name="connsiteY64" fmla="*/ 232117 h 1441939"/>
              <a:gd name="connsiteX65" fmla="*/ 1214381 w 2389034"/>
              <a:gd name="connsiteY65" fmla="*/ 253219 h 1441939"/>
              <a:gd name="connsiteX66" fmla="*/ 1242517 w 2389034"/>
              <a:gd name="connsiteY66" fmla="*/ 274320 h 1441939"/>
              <a:gd name="connsiteX67" fmla="*/ 1291754 w 2389034"/>
              <a:gd name="connsiteY67" fmla="*/ 281354 h 1441939"/>
              <a:gd name="connsiteX68" fmla="*/ 1530904 w 2389034"/>
              <a:gd name="connsiteY68" fmla="*/ 288388 h 1441939"/>
              <a:gd name="connsiteX69" fmla="*/ 1608277 w 2389034"/>
              <a:gd name="connsiteY69" fmla="*/ 260252 h 1441939"/>
              <a:gd name="connsiteX70" fmla="*/ 1650480 w 2389034"/>
              <a:gd name="connsiteY70" fmla="*/ 246185 h 1441939"/>
              <a:gd name="connsiteX71" fmla="*/ 1671581 w 2389034"/>
              <a:gd name="connsiteY71" fmla="*/ 239151 h 1441939"/>
              <a:gd name="connsiteX72" fmla="*/ 1706751 w 2389034"/>
              <a:gd name="connsiteY72" fmla="*/ 232117 h 1441939"/>
              <a:gd name="connsiteX73" fmla="*/ 1727852 w 2389034"/>
              <a:gd name="connsiteY73" fmla="*/ 225083 h 1441939"/>
              <a:gd name="connsiteX74" fmla="*/ 1770055 w 2389034"/>
              <a:gd name="connsiteY74" fmla="*/ 218049 h 1441939"/>
              <a:gd name="connsiteX75" fmla="*/ 1840394 w 2389034"/>
              <a:gd name="connsiteY75" fmla="*/ 196948 h 1441939"/>
              <a:gd name="connsiteX76" fmla="*/ 1889631 w 2389034"/>
              <a:gd name="connsiteY76" fmla="*/ 182880 h 1441939"/>
              <a:gd name="connsiteX77" fmla="*/ 1959969 w 2389034"/>
              <a:gd name="connsiteY77" fmla="*/ 168812 h 1441939"/>
              <a:gd name="connsiteX78" fmla="*/ 2002172 w 2389034"/>
              <a:gd name="connsiteY78" fmla="*/ 140677 h 1441939"/>
              <a:gd name="connsiteX79" fmla="*/ 2037341 w 2389034"/>
              <a:gd name="connsiteY79" fmla="*/ 126609 h 1441939"/>
              <a:gd name="connsiteX80" fmla="*/ 2065477 w 2389034"/>
              <a:gd name="connsiteY80" fmla="*/ 119575 h 1441939"/>
              <a:gd name="connsiteX81" fmla="*/ 2086578 w 2389034"/>
              <a:gd name="connsiteY81" fmla="*/ 112542 h 1441939"/>
              <a:gd name="connsiteX82" fmla="*/ 2107680 w 2389034"/>
              <a:gd name="connsiteY82" fmla="*/ 91440 h 1441939"/>
              <a:gd name="connsiteX83" fmla="*/ 2142849 w 2389034"/>
              <a:gd name="connsiteY83" fmla="*/ 70339 h 1441939"/>
              <a:gd name="connsiteX84" fmla="*/ 2156917 w 2389034"/>
              <a:gd name="connsiteY84" fmla="*/ 49237 h 1441939"/>
              <a:gd name="connsiteX85" fmla="*/ 2206154 w 2389034"/>
              <a:gd name="connsiteY85" fmla="*/ 0 h 1441939"/>
              <a:gd name="connsiteX0" fmla="*/ 2198794 w 2381674"/>
              <a:gd name="connsiteY0" fmla="*/ 0 h 1441939"/>
              <a:gd name="connsiteX1" fmla="*/ 2198794 w 2381674"/>
              <a:gd name="connsiteY1" fmla="*/ 0 h 1441939"/>
              <a:gd name="connsiteX2" fmla="*/ 2184726 w 2381674"/>
              <a:gd name="connsiteY2" fmla="*/ 63305 h 1441939"/>
              <a:gd name="connsiteX3" fmla="*/ 2219895 w 2381674"/>
              <a:gd name="connsiteY3" fmla="*/ 154745 h 1441939"/>
              <a:gd name="connsiteX4" fmla="*/ 2240997 w 2381674"/>
              <a:gd name="connsiteY4" fmla="*/ 203982 h 1441939"/>
              <a:gd name="connsiteX5" fmla="*/ 2248031 w 2381674"/>
              <a:gd name="connsiteY5" fmla="*/ 274320 h 1441939"/>
              <a:gd name="connsiteX6" fmla="*/ 2255064 w 2381674"/>
              <a:gd name="connsiteY6" fmla="*/ 309489 h 1441939"/>
              <a:gd name="connsiteX7" fmla="*/ 2269132 w 2381674"/>
              <a:gd name="connsiteY7" fmla="*/ 372794 h 1441939"/>
              <a:gd name="connsiteX8" fmla="*/ 2283200 w 2381674"/>
              <a:gd name="connsiteY8" fmla="*/ 414997 h 1441939"/>
              <a:gd name="connsiteX9" fmla="*/ 2304301 w 2381674"/>
              <a:gd name="connsiteY9" fmla="*/ 457200 h 1441939"/>
              <a:gd name="connsiteX10" fmla="*/ 2332437 w 2381674"/>
              <a:gd name="connsiteY10" fmla="*/ 548640 h 1441939"/>
              <a:gd name="connsiteX11" fmla="*/ 2339471 w 2381674"/>
              <a:gd name="connsiteY11" fmla="*/ 569742 h 1441939"/>
              <a:gd name="connsiteX12" fmla="*/ 2360572 w 2381674"/>
              <a:gd name="connsiteY12" fmla="*/ 611945 h 1441939"/>
              <a:gd name="connsiteX13" fmla="*/ 2353538 w 2381674"/>
              <a:gd name="connsiteY13" fmla="*/ 794825 h 1441939"/>
              <a:gd name="connsiteX14" fmla="*/ 2346504 w 2381674"/>
              <a:gd name="connsiteY14" fmla="*/ 851095 h 1441939"/>
              <a:gd name="connsiteX15" fmla="*/ 2360572 w 2381674"/>
              <a:gd name="connsiteY15" fmla="*/ 1132449 h 1441939"/>
              <a:gd name="connsiteX16" fmla="*/ 2367606 w 2381674"/>
              <a:gd name="connsiteY16" fmla="*/ 1167619 h 1441939"/>
              <a:gd name="connsiteX17" fmla="*/ 2381674 w 2381674"/>
              <a:gd name="connsiteY17" fmla="*/ 1230923 h 1441939"/>
              <a:gd name="connsiteX18" fmla="*/ 2374640 w 2381674"/>
              <a:gd name="connsiteY18" fmla="*/ 1357532 h 1441939"/>
              <a:gd name="connsiteX19" fmla="*/ 2367606 w 2381674"/>
              <a:gd name="connsiteY19" fmla="*/ 1413803 h 1441939"/>
              <a:gd name="connsiteX20" fmla="*/ 2135489 w 2381674"/>
              <a:gd name="connsiteY20" fmla="*/ 1406769 h 1441939"/>
              <a:gd name="connsiteX21" fmla="*/ 2058117 w 2381674"/>
              <a:gd name="connsiteY21" fmla="*/ 1399735 h 1441939"/>
              <a:gd name="connsiteX22" fmla="*/ 2037015 w 2381674"/>
              <a:gd name="connsiteY22" fmla="*/ 1392702 h 1441939"/>
              <a:gd name="connsiteX23" fmla="*/ 2008880 w 2381674"/>
              <a:gd name="connsiteY23" fmla="*/ 1385668 h 1441939"/>
              <a:gd name="connsiteX24" fmla="*/ 1973711 w 2381674"/>
              <a:gd name="connsiteY24" fmla="*/ 1378634 h 1441939"/>
              <a:gd name="connsiteX25" fmla="*/ 1931507 w 2381674"/>
              <a:gd name="connsiteY25" fmla="*/ 1364566 h 1441939"/>
              <a:gd name="connsiteX26" fmla="*/ 1910406 w 2381674"/>
              <a:gd name="connsiteY26" fmla="*/ 1357532 h 1441939"/>
              <a:gd name="connsiteX27" fmla="*/ 1847101 w 2381674"/>
              <a:gd name="connsiteY27" fmla="*/ 1343465 h 1441939"/>
              <a:gd name="connsiteX28" fmla="*/ 1804898 w 2381674"/>
              <a:gd name="connsiteY28" fmla="*/ 1329397 h 1441939"/>
              <a:gd name="connsiteX29" fmla="*/ 1762695 w 2381674"/>
              <a:gd name="connsiteY29" fmla="*/ 1301262 h 1441939"/>
              <a:gd name="connsiteX30" fmla="*/ 1741594 w 2381674"/>
              <a:gd name="connsiteY30" fmla="*/ 1280160 h 1441939"/>
              <a:gd name="connsiteX31" fmla="*/ 1720492 w 2381674"/>
              <a:gd name="connsiteY31" fmla="*/ 1273126 h 1441939"/>
              <a:gd name="connsiteX32" fmla="*/ 1699391 w 2381674"/>
              <a:gd name="connsiteY32" fmla="*/ 1259059 h 1441939"/>
              <a:gd name="connsiteX33" fmla="*/ 1650154 w 2381674"/>
              <a:gd name="connsiteY33" fmla="*/ 1237957 h 1441939"/>
              <a:gd name="connsiteX34" fmla="*/ 1622018 w 2381674"/>
              <a:gd name="connsiteY34" fmla="*/ 1223889 h 1441939"/>
              <a:gd name="connsiteX35" fmla="*/ 1600917 w 2381674"/>
              <a:gd name="connsiteY35" fmla="*/ 1209822 h 1441939"/>
              <a:gd name="connsiteX36" fmla="*/ 1558714 w 2381674"/>
              <a:gd name="connsiteY36" fmla="*/ 1195754 h 1441939"/>
              <a:gd name="connsiteX37" fmla="*/ 1411003 w 2381674"/>
              <a:gd name="connsiteY37" fmla="*/ 1209822 h 1441939"/>
              <a:gd name="connsiteX38" fmla="*/ 1389901 w 2381674"/>
              <a:gd name="connsiteY38" fmla="*/ 1216855 h 1441939"/>
              <a:gd name="connsiteX39" fmla="*/ 1361766 w 2381674"/>
              <a:gd name="connsiteY39" fmla="*/ 1223889 h 1441939"/>
              <a:gd name="connsiteX40" fmla="*/ 1298461 w 2381674"/>
              <a:gd name="connsiteY40" fmla="*/ 1244991 h 1441939"/>
              <a:gd name="connsiteX41" fmla="*/ 1277360 w 2381674"/>
              <a:gd name="connsiteY41" fmla="*/ 1252025 h 1441939"/>
              <a:gd name="connsiteX42" fmla="*/ 1221089 w 2381674"/>
              <a:gd name="connsiteY42" fmla="*/ 1266092 h 1441939"/>
              <a:gd name="connsiteX43" fmla="*/ 1150751 w 2381674"/>
              <a:gd name="connsiteY43" fmla="*/ 1280160 h 1441939"/>
              <a:gd name="connsiteX44" fmla="*/ 1080412 w 2381674"/>
              <a:gd name="connsiteY44" fmla="*/ 1301262 h 1441939"/>
              <a:gd name="connsiteX45" fmla="*/ 1059311 w 2381674"/>
              <a:gd name="connsiteY45" fmla="*/ 1308295 h 1441939"/>
              <a:gd name="connsiteX46" fmla="*/ 890498 w 2381674"/>
              <a:gd name="connsiteY46" fmla="*/ 1322363 h 1441939"/>
              <a:gd name="connsiteX47" fmla="*/ 559907 w 2381674"/>
              <a:gd name="connsiteY47" fmla="*/ 1329397 h 1441939"/>
              <a:gd name="connsiteX48" fmla="*/ 369994 w 2381674"/>
              <a:gd name="connsiteY48" fmla="*/ 1336431 h 1441939"/>
              <a:gd name="connsiteX49" fmla="*/ 306689 w 2381674"/>
              <a:gd name="connsiteY49" fmla="*/ 1357532 h 1441939"/>
              <a:gd name="connsiteX50" fmla="*/ 236351 w 2381674"/>
              <a:gd name="connsiteY50" fmla="*/ 1378634 h 1441939"/>
              <a:gd name="connsiteX51" fmla="*/ 201181 w 2381674"/>
              <a:gd name="connsiteY51" fmla="*/ 1406769 h 1441939"/>
              <a:gd name="connsiteX52" fmla="*/ 137877 w 2381674"/>
              <a:gd name="connsiteY52" fmla="*/ 1441939 h 1441939"/>
              <a:gd name="connsiteX53" fmla="*/ 116775 w 2381674"/>
              <a:gd name="connsiteY53" fmla="*/ 1434905 h 1441939"/>
              <a:gd name="connsiteX54" fmla="*/ 95674 w 2381674"/>
              <a:gd name="connsiteY54" fmla="*/ 1357532 h 1441939"/>
              <a:gd name="connsiteX55" fmla="*/ 74572 w 2381674"/>
              <a:gd name="connsiteY55" fmla="*/ 1287194 h 1441939"/>
              <a:gd name="connsiteX56" fmla="*/ 60504 w 2381674"/>
              <a:gd name="connsiteY56" fmla="*/ 1266092 h 1441939"/>
              <a:gd name="connsiteX57" fmla="*/ 39403 w 2381674"/>
              <a:gd name="connsiteY57" fmla="*/ 921434 h 1441939"/>
              <a:gd name="connsiteX58" fmla="*/ 46437 w 2381674"/>
              <a:gd name="connsiteY58" fmla="*/ 604911 h 1441939"/>
              <a:gd name="connsiteX59" fmla="*/ 60504 w 2381674"/>
              <a:gd name="connsiteY59" fmla="*/ 485335 h 1441939"/>
              <a:gd name="connsiteX60" fmla="*/ 74572 w 2381674"/>
              <a:gd name="connsiteY60" fmla="*/ 365760 h 1441939"/>
              <a:gd name="connsiteX61" fmla="*/ 39403 w 2381674"/>
              <a:gd name="connsiteY61" fmla="*/ 232117 h 1441939"/>
              <a:gd name="connsiteX62" fmla="*/ 1059311 w 2381674"/>
              <a:gd name="connsiteY62" fmla="*/ 70338 h 1441939"/>
              <a:gd name="connsiteX63" fmla="*/ 1228124 w 2381674"/>
              <a:gd name="connsiteY63" fmla="*/ 63305 h 1441939"/>
              <a:gd name="connsiteX64" fmla="*/ 1199987 w 2381674"/>
              <a:gd name="connsiteY64" fmla="*/ 232117 h 1441939"/>
              <a:gd name="connsiteX65" fmla="*/ 1207021 w 2381674"/>
              <a:gd name="connsiteY65" fmla="*/ 253219 h 1441939"/>
              <a:gd name="connsiteX66" fmla="*/ 1235157 w 2381674"/>
              <a:gd name="connsiteY66" fmla="*/ 274320 h 1441939"/>
              <a:gd name="connsiteX67" fmla="*/ 1284394 w 2381674"/>
              <a:gd name="connsiteY67" fmla="*/ 281354 h 1441939"/>
              <a:gd name="connsiteX68" fmla="*/ 1523544 w 2381674"/>
              <a:gd name="connsiteY68" fmla="*/ 288388 h 1441939"/>
              <a:gd name="connsiteX69" fmla="*/ 1600917 w 2381674"/>
              <a:gd name="connsiteY69" fmla="*/ 260252 h 1441939"/>
              <a:gd name="connsiteX70" fmla="*/ 1643120 w 2381674"/>
              <a:gd name="connsiteY70" fmla="*/ 246185 h 1441939"/>
              <a:gd name="connsiteX71" fmla="*/ 1664221 w 2381674"/>
              <a:gd name="connsiteY71" fmla="*/ 239151 h 1441939"/>
              <a:gd name="connsiteX72" fmla="*/ 1699391 w 2381674"/>
              <a:gd name="connsiteY72" fmla="*/ 232117 h 1441939"/>
              <a:gd name="connsiteX73" fmla="*/ 1720492 w 2381674"/>
              <a:gd name="connsiteY73" fmla="*/ 225083 h 1441939"/>
              <a:gd name="connsiteX74" fmla="*/ 1762695 w 2381674"/>
              <a:gd name="connsiteY74" fmla="*/ 218049 h 1441939"/>
              <a:gd name="connsiteX75" fmla="*/ 1833034 w 2381674"/>
              <a:gd name="connsiteY75" fmla="*/ 196948 h 1441939"/>
              <a:gd name="connsiteX76" fmla="*/ 1882271 w 2381674"/>
              <a:gd name="connsiteY76" fmla="*/ 182880 h 1441939"/>
              <a:gd name="connsiteX77" fmla="*/ 1952609 w 2381674"/>
              <a:gd name="connsiteY77" fmla="*/ 168812 h 1441939"/>
              <a:gd name="connsiteX78" fmla="*/ 1994812 w 2381674"/>
              <a:gd name="connsiteY78" fmla="*/ 140677 h 1441939"/>
              <a:gd name="connsiteX79" fmla="*/ 2029981 w 2381674"/>
              <a:gd name="connsiteY79" fmla="*/ 126609 h 1441939"/>
              <a:gd name="connsiteX80" fmla="*/ 2058117 w 2381674"/>
              <a:gd name="connsiteY80" fmla="*/ 119575 h 1441939"/>
              <a:gd name="connsiteX81" fmla="*/ 2079218 w 2381674"/>
              <a:gd name="connsiteY81" fmla="*/ 112542 h 1441939"/>
              <a:gd name="connsiteX82" fmla="*/ 2100320 w 2381674"/>
              <a:gd name="connsiteY82" fmla="*/ 91440 h 1441939"/>
              <a:gd name="connsiteX83" fmla="*/ 2135489 w 2381674"/>
              <a:gd name="connsiteY83" fmla="*/ 70339 h 1441939"/>
              <a:gd name="connsiteX84" fmla="*/ 2149557 w 2381674"/>
              <a:gd name="connsiteY84" fmla="*/ 49237 h 1441939"/>
              <a:gd name="connsiteX85" fmla="*/ 2198794 w 2381674"/>
              <a:gd name="connsiteY85" fmla="*/ 0 h 1441939"/>
              <a:gd name="connsiteX0" fmla="*/ 2195748 w 2378628"/>
              <a:gd name="connsiteY0" fmla="*/ 0 h 1441939"/>
              <a:gd name="connsiteX1" fmla="*/ 2195748 w 2378628"/>
              <a:gd name="connsiteY1" fmla="*/ 0 h 1441939"/>
              <a:gd name="connsiteX2" fmla="*/ 2181680 w 2378628"/>
              <a:gd name="connsiteY2" fmla="*/ 63305 h 1441939"/>
              <a:gd name="connsiteX3" fmla="*/ 2216849 w 2378628"/>
              <a:gd name="connsiteY3" fmla="*/ 154745 h 1441939"/>
              <a:gd name="connsiteX4" fmla="*/ 2237951 w 2378628"/>
              <a:gd name="connsiteY4" fmla="*/ 203982 h 1441939"/>
              <a:gd name="connsiteX5" fmla="*/ 2244985 w 2378628"/>
              <a:gd name="connsiteY5" fmla="*/ 274320 h 1441939"/>
              <a:gd name="connsiteX6" fmla="*/ 2252018 w 2378628"/>
              <a:gd name="connsiteY6" fmla="*/ 309489 h 1441939"/>
              <a:gd name="connsiteX7" fmla="*/ 2266086 w 2378628"/>
              <a:gd name="connsiteY7" fmla="*/ 372794 h 1441939"/>
              <a:gd name="connsiteX8" fmla="*/ 2280154 w 2378628"/>
              <a:gd name="connsiteY8" fmla="*/ 414997 h 1441939"/>
              <a:gd name="connsiteX9" fmla="*/ 2301255 w 2378628"/>
              <a:gd name="connsiteY9" fmla="*/ 457200 h 1441939"/>
              <a:gd name="connsiteX10" fmla="*/ 2329391 w 2378628"/>
              <a:gd name="connsiteY10" fmla="*/ 548640 h 1441939"/>
              <a:gd name="connsiteX11" fmla="*/ 2336425 w 2378628"/>
              <a:gd name="connsiteY11" fmla="*/ 569742 h 1441939"/>
              <a:gd name="connsiteX12" fmla="*/ 2357526 w 2378628"/>
              <a:gd name="connsiteY12" fmla="*/ 611945 h 1441939"/>
              <a:gd name="connsiteX13" fmla="*/ 2350492 w 2378628"/>
              <a:gd name="connsiteY13" fmla="*/ 794825 h 1441939"/>
              <a:gd name="connsiteX14" fmla="*/ 2343458 w 2378628"/>
              <a:gd name="connsiteY14" fmla="*/ 851095 h 1441939"/>
              <a:gd name="connsiteX15" fmla="*/ 2357526 w 2378628"/>
              <a:gd name="connsiteY15" fmla="*/ 1132449 h 1441939"/>
              <a:gd name="connsiteX16" fmla="*/ 2364560 w 2378628"/>
              <a:gd name="connsiteY16" fmla="*/ 1167619 h 1441939"/>
              <a:gd name="connsiteX17" fmla="*/ 2378628 w 2378628"/>
              <a:gd name="connsiteY17" fmla="*/ 1230923 h 1441939"/>
              <a:gd name="connsiteX18" fmla="*/ 2371594 w 2378628"/>
              <a:gd name="connsiteY18" fmla="*/ 1357532 h 1441939"/>
              <a:gd name="connsiteX19" fmla="*/ 2364560 w 2378628"/>
              <a:gd name="connsiteY19" fmla="*/ 1413803 h 1441939"/>
              <a:gd name="connsiteX20" fmla="*/ 2132443 w 2378628"/>
              <a:gd name="connsiteY20" fmla="*/ 1406769 h 1441939"/>
              <a:gd name="connsiteX21" fmla="*/ 2055071 w 2378628"/>
              <a:gd name="connsiteY21" fmla="*/ 1399735 h 1441939"/>
              <a:gd name="connsiteX22" fmla="*/ 2033969 w 2378628"/>
              <a:gd name="connsiteY22" fmla="*/ 1392702 h 1441939"/>
              <a:gd name="connsiteX23" fmla="*/ 2005834 w 2378628"/>
              <a:gd name="connsiteY23" fmla="*/ 1385668 h 1441939"/>
              <a:gd name="connsiteX24" fmla="*/ 1970665 w 2378628"/>
              <a:gd name="connsiteY24" fmla="*/ 1378634 h 1441939"/>
              <a:gd name="connsiteX25" fmla="*/ 1928461 w 2378628"/>
              <a:gd name="connsiteY25" fmla="*/ 1364566 h 1441939"/>
              <a:gd name="connsiteX26" fmla="*/ 1907360 w 2378628"/>
              <a:gd name="connsiteY26" fmla="*/ 1357532 h 1441939"/>
              <a:gd name="connsiteX27" fmla="*/ 1844055 w 2378628"/>
              <a:gd name="connsiteY27" fmla="*/ 1343465 h 1441939"/>
              <a:gd name="connsiteX28" fmla="*/ 1801852 w 2378628"/>
              <a:gd name="connsiteY28" fmla="*/ 1329397 h 1441939"/>
              <a:gd name="connsiteX29" fmla="*/ 1759649 w 2378628"/>
              <a:gd name="connsiteY29" fmla="*/ 1301262 h 1441939"/>
              <a:gd name="connsiteX30" fmla="*/ 1738548 w 2378628"/>
              <a:gd name="connsiteY30" fmla="*/ 1280160 h 1441939"/>
              <a:gd name="connsiteX31" fmla="*/ 1717446 w 2378628"/>
              <a:gd name="connsiteY31" fmla="*/ 1273126 h 1441939"/>
              <a:gd name="connsiteX32" fmla="*/ 1696345 w 2378628"/>
              <a:gd name="connsiteY32" fmla="*/ 1259059 h 1441939"/>
              <a:gd name="connsiteX33" fmla="*/ 1647108 w 2378628"/>
              <a:gd name="connsiteY33" fmla="*/ 1237957 h 1441939"/>
              <a:gd name="connsiteX34" fmla="*/ 1618972 w 2378628"/>
              <a:gd name="connsiteY34" fmla="*/ 1223889 h 1441939"/>
              <a:gd name="connsiteX35" fmla="*/ 1597871 w 2378628"/>
              <a:gd name="connsiteY35" fmla="*/ 1209822 h 1441939"/>
              <a:gd name="connsiteX36" fmla="*/ 1555668 w 2378628"/>
              <a:gd name="connsiteY36" fmla="*/ 1195754 h 1441939"/>
              <a:gd name="connsiteX37" fmla="*/ 1407957 w 2378628"/>
              <a:gd name="connsiteY37" fmla="*/ 1209822 h 1441939"/>
              <a:gd name="connsiteX38" fmla="*/ 1386855 w 2378628"/>
              <a:gd name="connsiteY38" fmla="*/ 1216855 h 1441939"/>
              <a:gd name="connsiteX39" fmla="*/ 1358720 w 2378628"/>
              <a:gd name="connsiteY39" fmla="*/ 1223889 h 1441939"/>
              <a:gd name="connsiteX40" fmla="*/ 1295415 w 2378628"/>
              <a:gd name="connsiteY40" fmla="*/ 1244991 h 1441939"/>
              <a:gd name="connsiteX41" fmla="*/ 1274314 w 2378628"/>
              <a:gd name="connsiteY41" fmla="*/ 1252025 h 1441939"/>
              <a:gd name="connsiteX42" fmla="*/ 1218043 w 2378628"/>
              <a:gd name="connsiteY42" fmla="*/ 1266092 h 1441939"/>
              <a:gd name="connsiteX43" fmla="*/ 1147705 w 2378628"/>
              <a:gd name="connsiteY43" fmla="*/ 1280160 h 1441939"/>
              <a:gd name="connsiteX44" fmla="*/ 1077366 w 2378628"/>
              <a:gd name="connsiteY44" fmla="*/ 1301262 h 1441939"/>
              <a:gd name="connsiteX45" fmla="*/ 1056265 w 2378628"/>
              <a:gd name="connsiteY45" fmla="*/ 1308295 h 1441939"/>
              <a:gd name="connsiteX46" fmla="*/ 887452 w 2378628"/>
              <a:gd name="connsiteY46" fmla="*/ 1322363 h 1441939"/>
              <a:gd name="connsiteX47" fmla="*/ 556861 w 2378628"/>
              <a:gd name="connsiteY47" fmla="*/ 1329397 h 1441939"/>
              <a:gd name="connsiteX48" fmla="*/ 366948 w 2378628"/>
              <a:gd name="connsiteY48" fmla="*/ 1336431 h 1441939"/>
              <a:gd name="connsiteX49" fmla="*/ 303643 w 2378628"/>
              <a:gd name="connsiteY49" fmla="*/ 1357532 h 1441939"/>
              <a:gd name="connsiteX50" fmla="*/ 233305 w 2378628"/>
              <a:gd name="connsiteY50" fmla="*/ 1378634 h 1441939"/>
              <a:gd name="connsiteX51" fmla="*/ 198135 w 2378628"/>
              <a:gd name="connsiteY51" fmla="*/ 1406769 h 1441939"/>
              <a:gd name="connsiteX52" fmla="*/ 134831 w 2378628"/>
              <a:gd name="connsiteY52" fmla="*/ 1441939 h 1441939"/>
              <a:gd name="connsiteX53" fmla="*/ 113729 w 2378628"/>
              <a:gd name="connsiteY53" fmla="*/ 1434905 h 1441939"/>
              <a:gd name="connsiteX54" fmla="*/ 92628 w 2378628"/>
              <a:gd name="connsiteY54" fmla="*/ 1357532 h 1441939"/>
              <a:gd name="connsiteX55" fmla="*/ 71526 w 2378628"/>
              <a:gd name="connsiteY55" fmla="*/ 1287194 h 1441939"/>
              <a:gd name="connsiteX56" fmla="*/ 57458 w 2378628"/>
              <a:gd name="connsiteY56" fmla="*/ 1266092 h 1441939"/>
              <a:gd name="connsiteX57" fmla="*/ 36357 w 2378628"/>
              <a:gd name="connsiteY57" fmla="*/ 921434 h 1441939"/>
              <a:gd name="connsiteX58" fmla="*/ 43391 w 2378628"/>
              <a:gd name="connsiteY58" fmla="*/ 604911 h 1441939"/>
              <a:gd name="connsiteX59" fmla="*/ 57458 w 2378628"/>
              <a:gd name="connsiteY59" fmla="*/ 485335 h 1441939"/>
              <a:gd name="connsiteX60" fmla="*/ 71526 w 2378628"/>
              <a:gd name="connsiteY60" fmla="*/ 365760 h 1441939"/>
              <a:gd name="connsiteX61" fmla="*/ 36357 w 2378628"/>
              <a:gd name="connsiteY61" fmla="*/ 232117 h 1441939"/>
              <a:gd name="connsiteX62" fmla="*/ 1056265 w 2378628"/>
              <a:gd name="connsiteY62" fmla="*/ 70338 h 1441939"/>
              <a:gd name="connsiteX63" fmla="*/ 1225078 w 2378628"/>
              <a:gd name="connsiteY63" fmla="*/ 63305 h 1441939"/>
              <a:gd name="connsiteX64" fmla="*/ 1196941 w 2378628"/>
              <a:gd name="connsiteY64" fmla="*/ 232117 h 1441939"/>
              <a:gd name="connsiteX65" fmla="*/ 1203975 w 2378628"/>
              <a:gd name="connsiteY65" fmla="*/ 253219 h 1441939"/>
              <a:gd name="connsiteX66" fmla="*/ 1232111 w 2378628"/>
              <a:gd name="connsiteY66" fmla="*/ 274320 h 1441939"/>
              <a:gd name="connsiteX67" fmla="*/ 1281348 w 2378628"/>
              <a:gd name="connsiteY67" fmla="*/ 281354 h 1441939"/>
              <a:gd name="connsiteX68" fmla="*/ 1520498 w 2378628"/>
              <a:gd name="connsiteY68" fmla="*/ 288388 h 1441939"/>
              <a:gd name="connsiteX69" fmla="*/ 1597871 w 2378628"/>
              <a:gd name="connsiteY69" fmla="*/ 260252 h 1441939"/>
              <a:gd name="connsiteX70" fmla="*/ 1640074 w 2378628"/>
              <a:gd name="connsiteY70" fmla="*/ 246185 h 1441939"/>
              <a:gd name="connsiteX71" fmla="*/ 1661175 w 2378628"/>
              <a:gd name="connsiteY71" fmla="*/ 239151 h 1441939"/>
              <a:gd name="connsiteX72" fmla="*/ 1696345 w 2378628"/>
              <a:gd name="connsiteY72" fmla="*/ 232117 h 1441939"/>
              <a:gd name="connsiteX73" fmla="*/ 1717446 w 2378628"/>
              <a:gd name="connsiteY73" fmla="*/ 225083 h 1441939"/>
              <a:gd name="connsiteX74" fmla="*/ 1759649 w 2378628"/>
              <a:gd name="connsiteY74" fmla="*/ 218049 h 1441939"/>
              <a:gd name="connsiteX75" fmla="*/ 1829988 w 2378628"/>
              <a:gd name="connsiteY75" fmla="*/ 196948 h 1441939"/>
              <a:gd name="connsiteX76" fmla="*/ 1879225 w 2378628"/>
              <a:gd name="connsiteY76" fmla="*/ 182880 h 1441939"/>
              <a:gd name="connsiteX77" fmla="*/ 1949563 w 2378628"/>
              <a:gd name="connsiteY77" fmla="*/ 168812 h 1441939"/>
              <a:gd name="connsiteX78" fmla="*/ 1991766 w 2378628"/>
              <a:gd name="connsiteY78" fmla="*/ 140677 h 1441939"/>
              <a:gd name="connsiteX79" fmla="*/ 2026935 w 2378628"/>
              <a:gd name="connsiteY79" fmla="*/ 126609 h 1441939"/>
              <a:gd name="connsiteX80" fmla="*/ 2055071 w 2378628"/>
              <a:gd name="connsiteY80" fmla="*/ 119575 h 1441939"/>
              <a:gd name="connsiteX81" fmla="*/ 2076172 w 2378628"/>
              <a:gd name="connsiteY81" fmla="*/ 112542 h 1441939"/>
              <a:gd name="connsiteX82" fmla="*/ 2097274 w 2378628"/>
              <a:gd name="connsiteY82" fmla="*/ 91440 h 1441939"/>
              <a:gd name="connsiteX83" fmla="*/ 2132443 w 2378628"/>
              <a:gd name="connsiteY83" fmla="*/ 70339 h 1441939"/>
              <a:gd name="connsiteX84" fmla="*/ 2146511 w 2378628"/>
              <a:gd name="connsiteY84" fmla="*/ 49237 h 1441939"/>
              <a:gd name="connsiteX85" fmla="*/ 2195748 w 2378628"/>
              <a:gd name="connsiteY85" fmla="*/ 0 h 1441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2378628" h="1441939">
                <a:moveTo>
                  <a:pt x="2195748" y="0"/>
                </a:moveTo>
                <a:lnTo>
                  <a:pt x="2195748" y="0"/>
                </a:lnTo>
                <a:cubicBezTo>
                  <a:pt x="2191059" y="21102"/>
                  <a:pt x="2181680" y="41689"/>
                  <a:pt x="2181680" y="63305"/>
                </a:cubicBezTo>
                <a:cubicBezTo>
                  <a:pt x="2181680" y="112703"/>
                  <a:pt x="2198094" y="117234"/>
                  <a:pt x="2216849" y="154745"/>
                </a:cubicBezTo>
                <a:cubicBezTo>
                  <a:pt x="2224834" y="170716"/>
                  <a:pt x="2230917" y="187570"/>
                  <a:pt x="2237951" y="203982"/>
                </a:cubicBezTo>
                <a:cubicBezTo>
                  <a:pt x="2240296" y="227428"/>
                  <a:pt x="2241871" y="250964"/>
                  <a:pt x="2244985" y="274320"/>
                </a:cubicBezTo>
                <a:cubicBezTo>
                  <a:pt x="2246565" y="286170"/>
                  <a:pt x="2249513" y="297799"/>
                  <a:pt x="2252018" y="309489"/>
                </a:cubicBezTo>
                <a:cubicBezTo>
                  <a:pt x="2256547" y="330626"/>
                  <a:pt x="2260516" y="351907"/>
                  <a:pt x="2266086" y="372794"/>
                </a:cubicBezTo>
                <a:cubicBezTo>
                  <a:pt x="2269907" y="387122"/>
                  <a:pt x="2271929" y="402659"/>
                  <a:pt x="2280154" y="414997"/>
                </a:cubicBezTo>
                <a:cubicBezTo>
                  <a:pt x="2293124" y="434454"/>
                  <a:pt x="2296116" y="434933"/>
                  <a:pt x="2301255" y="457200"/>
                </a:cubicBezTo>
                <a:cubicBezTo>
                  <a:pt x="2320681" y="541379"/>
                  <a:pt x="2300751" y="505682"/>
                  <a:pt x="2329391" y="548640"/>
                </a:cubicBezTo>
                <a:cubicBezTo>
                  <a:pt x="2331736" y="555674"/>
                  <a:pt x="2333109" y="563110"/>
                  <a:pt x="2336425" y="569742"/>
                </a:cubicBezTo>
                <a:cubicBezTo>
                  <a:pt x="2363695" y="624284"/>
                  <a:pt x="2339845" y="558903"/>
                  <a:pt x="2357526" y="611945"/>
                </a:cubicBezTo>
                <a:cubicBezTo>
                  <a:pt x="2355181" y="672905"/>
                  <a:pt x="2354074" y="733925"/>
                  <a:pt x="2350492" y="794825"/>
                </a:cubicBezTo>
                <a:cubicBezTo>
                  <a:pt x="2349382" y="813695"/>
                  <a:pt x="2343458" y="832192"/>
                  <a:pt x="2343458" y="851095"/>
                </a:cubicBezTo>
                <a:cubicBezTo>
                  <a:pt x="2343458" y="886731"/>
                  <a:pt x="2351663" y="1073815"/>
                  <a:pt x="2357526" y="1132449"/>
                </a:cubicBezTo>
                <a:cubicBezTo>
                  <a:pt x="2358716" y="1144345"/>
                  <a:pt x="2362055" y="1155929"/>
                  <a:pt x="2364560" y="1167619"/>
                </a:cubicBezTo>
                <a:cubicBezTo>
                  <a:pt x="2369089" y="1188755"/>
                  <a:pt x="2373939" y="1209822"/>
                  <a:pt x="2378628" y="1230923"/>
                </a:cubicBezTo>
                <a:cubicBezTo>
                  <a:pt x="2376283" y="1273126"/>
                  <a:pt x="2374836" y="1315388"/>
                  <a:pt x="2371594" y="1357532"/>
                </a:cubicBezTo>
                <a:cubicBezTo>
                  <a:pt x="2370144" y="1376379"/>
                  <a:pt x="2383075" y="1409991"/>
                  <a:pt x="2364560" y="1413803"/>
                </a:cubicBezTo>
                <a:cubicBezTo>
                  <a:pt x="2288742" y="1429413"/>
                  <a:pt x="2209815" y="1409114"/>
                  <a:pt x="2132443" y="1406769"/>
                </a:cubicBezTo>
                <a:cubicBezTo>
                  <a:pt x="2106652" y="1404424"/>
                  <a:pt x="2080708" y="1403397"/>
                  <a:pt x="2055071" y="1399735"/>
                </a:cubicBezTo>
                <a:cubicBezTo>
                  <a:pt x="2047731" y="1398687"/>
                  <a:pt x="2041098" y="1394739"/>
                  <a:pt x="2033969" y="1392702"/>
                </a:cubicBezTo>
                <a:cubicBezTo>
                  <a:pt x="2024674" y="1390046"/>
                  <a:pt x="2015271" y="1387765"/>
                  <a:pt x="2005834" y="1385668"/>
                </a:cubicBezTo>
                <a:cubicBezTo>
                  <a:pt x="1994164" y="1383074"/>
                  <a:pt x="1982199" y="1381780"/>
                  <a:pt x="1970665" y="1378634"/>
                </a:cubicBezTo>
                <a:cubicBezTo>
                  <a:pt x="1956359" y="1374732"/>
                  <a:pt x="1942529" y="1369255"/>
                  <a:pt x="1928461" y="1364566"/>
                </a:cubicBezTo>
                <a:cubicBezTo>
                  <a:pt x="1921427" y="1362221"/>
                  <a:pt x="1914630" y="1358986"/>
                  <a:pt x="1907360" y="1357532"/>
                </a:cubicBezTo>
                <a:cubicBezTo>
                  <a:pt x="1887276" y="1353516"/>
                  <a:pt x="1863926" y="1349426"/>
                  <a:pt x="1844055" y="1343465"/>
                </a:cubicBezTo>
                <a:cubicBezTo>
                  <a:pt x="1829852" y="1339204"/>
                  <a:pt x="1801852" y="1329397"/>
                  <a:pt x="1801852" y="1329397"/>
                </a:cubicBezTo>
                <a:cubicBezTo>
                  <a:pt x="1787784" y="1320019"/>
                  <a:pt x="1771604" y="1313217"/>
                  <a:pt x="1759649" y="1301262"/>
                </a:cubicBezTo>
                <a:cubicBezTo>
                  <a:pt x="1752615" y="1294228"/>
                  <a:pt x="1746825" y="1285678"/>
                  <a:pt x="1738548" y="1280160"/>
                </a:cubicBezTo>
                <a:cubicBezTo>
                  <a:pt x="1732379" y="1276047"/>
                  <a:pt x="1724078" y="1276442"/>
                  <a:pt x="1717446" y="1273126"/>
                </a:cubicBezTo>
                <a:cubicBezTo>
                  <a:pt x="1709885" y="1269346"/>
                  <a:pt x="1703685" y="1263253"/>
                  <a:pt x="1696345" y="1259059"/>
                </a:cubicBezTo>
                <a:cubicBezTo>
                  <a:pt x="1649686" y="1232397"/>
                  <a:pt x="1686565" y="1254867"/>
                  <a:pt x="1647108" y="1237957"/>
                </a:cubicBezTo>
                <a:cubicBezTo>
                  <a:pt x="1637470" y="1233826"/>
                  <a:pt x="1628076" y="1229091"/>
                  <a:pt x="1618972" y="1223889"/>
                </a:cubicBezTo>
                <a:cubicBezTo>
                  <a:pt x="1611632" y="1219695"/>
                  <a:pt x="1605596" y="1213255"/>
                  <a:pt x="1597871" y="1209822"/>
                </a:cubicBezTo>
                <a:cubicBezTo>
                  <a:pt x="1584320" y="1203800"/>
                  <a:pt x="1555668" y="1195754"/>
                  <a:pt x="1555668" y="1195754"/>
                </a:cubicBezTo>
                <a:cubicBezTo>
                  <a:pt x="1512823" y="1198814"/>
                  <a:pt x="1453415" y="1200731"/>
                  <a:pt x="1407957" y="1209822"/>
                </a:cubicBezTo>
                <a:cubicBezTo>
                  <a:pt x="1400687" y="1211276"/>
                  <a:pt x="1393984" y="1214818"/>
                  <a:pt x="1386855" y="1216855"/>
                </a:cubicBezTo>
                <a:cubicBezTo>
                  <a:pt x="1377560" y="1219511"/>
                  <a:pt x="1367979" y="1221111"/>
                  <a:pt x="1358720" y="1223889"/>
                </a:cubicBezTo>
                <a:cubicBezTo>
                  <a:pt x="1337415" y="1230281"/>
                  <a:pt x="1316517" y="1237957"/>
                  <a:pt x="1295415" y="1244991"/>
                </a:cubicBezTo>
                <a:cubicBezTo>
                  <a:pt x="1288381" y="1247336"/>
                  <a:pt x="1281507" y="1250227"/>
                  <a:pt x="1274314" y="1252025"/>
                </a:cubicBezTo>
                <a:cubicBezTo>
                  <a:pt x="1255557" y="1256714"/>
                  <a:pt x="1236948" y="1262041"/>
                  <a:pt x="1218043" y="1266092"/>
                </a:cubicBezTo>
                <a:cubicBezTo>
                  <a:pt x="1188953" y="1272325"/>
                  <a:pt x="1174324" y="1271287"/>
                  <a:pt x="1147705" y="1280160"/>
                </a:cubicBezTo>
                <a:cubicBezTo>
                  <a:pt x="1034310" y="1317959"/>
                  <a:pt x="1188473" y="1273486"/>
                  <a:pt x="1077366" y="1301262"/>
                </a:cubicBezTo>
                <a:cubicBezTo>
                  <a:pt x="1070173" y="1303060"/>
                  <a:pt x="1063559" y="1306969"/>
                  <a:pt x="1056265" y="1308295"/>
                </a:cubicBezTo>
                <a:cubicBezTo>
                  <a:pt x="1011662" y="1316404"/>
                  <a:pt x="921497" y="1321282"/>
                  <a:pt x="887452" y="1322363"/>
                </a:cubicBezTo>
                <a:cubicBezTo>
                  <a:pt x="777286" y="1325860"/>
                  <a:pt x="667043" y="1326419"/>
                  <a:pt x="556861" y="1329397"/>
                </a:cubicBezTo>
                <a:cubicBezTo>
                  <a:pt x="493536" y="1331109"/>
                  <a:pt x="430252" y="1334086"/>
                  <a:pt x="366948" y="1336431"/>
                </a:cubicBezTo>
                <a:cubicBezTo>
                  <a:pt x="296224" y="1371793"/>
                  <a:pt x="385459" y="1330261"/>
                  <a:pt x="303643" y="1357532"/>
                </a:cubicBezTo>
                <a:cubicBezTo>
                  <a:pt x="221853" y="1384795"/>
                  <a:pt x="341480" y="1360604"/>
                  <a:pt x="233305" y="1378634"/>
                </a:cubicBezTo>
                <a:cubicBezTo>
                  <a:pt x="207311" y="1417624"/>
                  <a:pt x="234110" y="1386783"/>
                  <a:pt x="198135" y="1406769"/>
                </a:cubicBezTo>
                <a:cubicBezTo>
                  <a:pt x="125575" y="1447081"/>
                  <a:pt x="182579" y="1426022"/>
                  <a:pt x="134831" y="1441939"/>
                </a:cubicBezTo>
                <a:cubicBezTo>
                  <a:pt x="127797" y="1439594"/>
                  <a:pt x="119519" y="1439537"/>
                  <a:pt x="113729" y="1434905"/>
                </a:cubicBezTo>
                <a:cubicBezTo>
                  <a:pt x="91090" y="1416794"/>
                  <a:pt x="96428" y="1380335"/>
                  <a:pt x="92628" y="1357532"/>
                </a:cubicBezTo>
                <a:cubicBezTo>
                  <a:pt x="90444" y="1344426"/>
                  <a:pt x="75695" y="1293447"/>
                  <a:pt x="71526" y="1287194"/>
                </a:cubicBezTo>
                <a:lnTo>
                  <a:pt x="57458" y="1266092"/>
                </a:lnTo>
                <a:cubicBezTo>
                  <a:pt x="17053" y="1144867"/>
                  <a:pt x="39627" y="1219036"/>
                  <a:pt x="36357" y="921434"/>
                </a:cubicBezTo>
                <a:cubicBezTo>
                  <a:pt x="35197" y="815907"/>
                  <a:pt x="39624" y="710377"/>
                  <a:pt x="43391" y="604911"/>
                </a:cubicBezTo>
                <a:cubicBezTo>
                  <a:pt x="45952" y="533195"/>
                  <a:pt x="49342" y="542147"/>
                  <a:pt x="57458" y="485335"/>
                </a:cubicBezTo>
                <a:cubicBezTo>
                  <a:pt x="62294" y="451484"/>
                  <a:pt x="67832" y="399008"/>
                  <a:pt x="71526" y="365760"/>
                </a:cubicBezTo>
                <a:cubicBezTo>
                  <a:pt x="69181" y="321212"/>
                  <a:pt x="-61611" y="272030"/>
                  <a:pt x="36357" y="232117"/>
                </a:cubicBezTo>
                <a:cubicBezTo>
                  <a:pt x="42077" y="229787"/>
                  <a:pt x="858145" y="98473"/>
                  <a:pt x="1056265" y="70338"/>
                </a:cubicBezTo>
                <a:cubicBezTo>
                  <a:pt x="1254385" y="42203"/>
                  <a:pt x="1201632" y="36342"/>
                  <a:pt x="1225078" y="63305"/>
                </a:cubicBezTo>
                <a:cubicBezTo>
                  <a:pt x="1248524" y="90268"/>
                  <a:pt x="1200458" y="200465"/>
                  <a:pt x="1196941" y="232117"/>
                </a:cubicBezTo>
                <a:cubicBezTo>
                  <a:pt x="1193424" y="263769"/>
                  <a:pt x="1199228" y="247523"/>
                  <a:pt x="1203975" y="253219"/>
                </a:cubicBezTo>
                <a:cubicBezTo>
                  <a:pt x="1211480" y="262225"/>
                  <a:pt x="1221094" y="270314"/>
                  <a:pt x="1232111" y="274320"/>
                </a:cubicBezTo>
                <a:cubicBezTo>
                  <a:pt x="1247692" y="279986"/>
                  <a:pt x="1264936" y="279009"/>
                  <a:pt x="1281348" y="281354"/>
                </a:cubicBezTo>
                <a:cubicBezTo>
                  <a:pt x="1385871" y="316196"/>
                  <a:pt x="1308732" y="295951"/>
                  <a:pt x="1520498" y="288388"/>
                </a:cubicBezTo>
                <a:cubicBezTo>
                  <a:pt x="1568064" y="264605"/>
                  <a:pt x="1531776" y="280589"/>
                  <a:pt x="1597871" y="260252"/>
                </a:cubicBezTo>
                <a:cubicBezTo>
                  <a:pt x="1612044" y="255891"/>
                  <a:pt x="1626006" y="250874"/>
                  <a:pt x="1640074" y="246185"/>
                </a:cubicBezTo>
                <a:cubicBezTo>
                  <a:pt x="1647108" y="243840"/>
                  <a:pt x="1653905" y="240605"/>
                  <a:pt x="1661175" y="239151"/>
                </a:cubicBezTo>
                <a:cubicBezTo>
                  <a:pt x="1672898" y="236806"/>
                  <a:pt x="1684746" y="235017"/>
                  <a:pt x="1696345" y="232117"/>
                </a:cubicBezTo>
                <a:cubicBezTo>
                  <a:pt x="1703538" y="230319"/>
                  <a:pt x="1710208" y="226691"/>
                  <a:pt x="1717446" y="225083"/>
                </a:cubicBezTo>
                <a:cubicBezTo>
                  <a:pt x="1731368" y="221989"/>
                  <a:pt x="1745581" y="220394"/>
                  <a:pt x="1759649" y="218049"/>
                </a:cubicBezTo>
                <a:cubicBezTo>
                  <a:pt x="1822661" y="192845"/>
                  <a:pt x="1766584" y="212799"/>
                  <a:pt x="1829988" y="196948"/>
                </a:cubicBezTo>
                <a:cubicBezTo>
                  <a:pt x="1846547" y="192808"/>
                  <a:pt x="1862610" y="186790"/>
                  <a:pt x="1879225" y="182880"/>
                </a:cubicBezTo>
                <a:cubicBezTo>
                  <a:pt x="1902500" y="177403"/>
                  <a:pt x="1949563" y="168812"/>
                  <a:pt x="1949563" y="168812"/>
                </a:cubicBezTo>
                <a:cubicBezTo>
                  <a:pt x="1963631" y="159434"/>
                  <a:pt x="1976068" y="146956"/>
                  <a:pt x="1991766" y="140677"/>
                </a:cubicBezTo>
                <a:cubicBezTo>
                  <a:pt x="2003489" y="135988"/>
                  <a:pt x="2014957" y="130602"/>
                  <a:pt x="2026935" y="126609"/>
                </a:cubicBezTo>
                <a:cubicBezTo>
                  <a:pt x="2036106" y="123552"/>
                  <a:pt x="2045776" y="122231"/>
                  <a:pt x="2055071" y="119575"/>
                </a:cubicBezTo>
                <a:cubicBezTo>
                  <a:pt x="2062200" y="117538"/>
                  <a:pt x="2069138" y="114886"/>
                  <a:pt x="2076172" y="112542"/>
                </a:cubicBezTo>
                <a:cubicBezTo>
                  <a:pt x="2083206" y="105508"/>
                  <a:pt x="2089316" y="97409"/>
                  <a:pt x="2097274" y="91440"/>
                </a:cubicBezTo>
                <a:cubicBezTo>
                  <a:pt x="2108211" y="83237"/>
                  <a:pt x="2122063" y="79236"/>
                  <a:pt x="2132443" y="70339"/>
                </a:cubicBezTo>
                <a:cubicBezTo>
                  <a:pt x="2138862" y="64837"/>
                  <a:pt x="2140149" y="54804"/>
                  <a:pt x="2146511" y="49237"/>
                </a:cubicBezTo>
                <a:cubicBezTo>
                  <a:pt x="2167203" y="31131"/>
                  <a:pt x="2187542" y="8206"/>
                  <a:pt x="2195748" y="0"/>
                </a:cubicBezTo>
                <a:close/>
              </a:path>
            </a:pathLst>
          </a:custGeom>
          <a:solidFill>
            <a:srgbClr val="52B2AB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7854846" y="3647966"/>
            <a:ext cx="1056681" cy="1068775"/>
            <a:chOff x="7236057" y="3831970"/>
            <a:chExt cx="1050283" cy="1068775"/>
          </a:xfrm>
          <a:solidFill>
            <a:srgbClr val="52B2AB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Teardrop 12"/>
            <p:cNvSpPr/>
            <p:nvPr/>
          </p:nvSpPr>
          <p:spPr>
            <a:xfrm rot="2705062" flipV="1">
              <a:off x="7226811" y="3841216"/>
              <a:ext cx="1068775" cy="1050283"/>
            </a:xfrm>
            <a:prstGeom prst="teardrop">
              <a:avLst>
                <a:gd name="adj" fmla="val 167863"/>
              </a:avLst>
            </a:prstGeom>
            <a:grp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7346260" y="3965175"/>
              <a:ext cx="829876" cy="75555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fa-IR" sz="1050" b="1" dirty="0" smtClean="0">
                  <a:solidFill>
                    <a:schemeClr val="tx1"/>
                  </a:solidFill>
                  <a:cs typeface="B Mitra" panose="00000400000000000000" pitchFamily="2" charset="-78"/>
                </a:rPr>
                <a:t>اراضی پشتیبانی شرقی</a:t>
              </a:r>
              <a:r>
                <a:rPr lang="fa-IR" sz="1050" b="1" dirty="0" smtClean="0">
                  <a:cs typeface="B Mitra" panose="00000400000000000000" pitchFamily="2" charset="-78"/>
                </a:rPr>
                <a:t> ی</a:t>
              </a:r>
              <a:endParaRPr lang="en-US" sz="1050" b="1" dirty="0">
                <a:cs typeface="B Mitra" panose="00000400000000000000" pitchFamily="2" charset="-78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7309" y="3574745"/>
            <a:ext cx="1073570" cy="1040877"/>
            <a:chOff x="5207310" y="3980846"/>
            <a:chExt cx="1028236" cy="104087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Teardrop 15"/>
            <p:cNvSpPr/>
            <p:nvPr/>
          </p:nvSpPr>
          <p:spPr>
            <a:xfrm rot="2705062" flipV="1">
              <a:off x="5200989" y="3987167"/>
              <a:ext cx="1040877" cy="1028236"/>
            </a:xfrm>
            <a:prstGeom prst="teardrop">
              <a:avLst>
                <a:gd name="adj" fmla="val 167863"/>
              </a:avLst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5277125" y="4075930"/>
              <a:ext cx="888603" cy="87863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fa-IR" sz="1050" b="1" dirty="0" smtClean="0">
                  <a:solidFill>
                    <a:schemeClr val="tx1"/>
                  </a:solidFill>
                  <a:cs typeface="B Mitra" panose="00000400000000000000" pitchFamily="2" charset="-78"/>
                </a:rPr>
                <a:t>اراضی شیلات  و نیروی دریایی</a:t>
              </a:r>
              <a:endParaRPr lang="en-US" sz="1050" b="1" dirty="0">
                <a:cs typeface="B Mitra" panose="00000400000000000000" pitchFamily="2" charset="-78"/>
              </a:endParaRPr>
            </a:p>
          </p:txBody>
        </p:sp>
      </p:grpSp>
      <p:sp>
        <p:nvSpPr>
          <p:cNvPr id="18" name="Freeform 17"/>
          <p:cNvSpPr/>
          <p:nvPr/>
        </p:nvSpPr>
        <p:spPr>
          <a:xfrm>
            <a:off x="4662471" y="5137291"/>
            <a:ext cx="1482008" cy="1241310"/>
          </a:xfrm>
          <a:custGeom>
            <a:avLst/>
            <a:gdLst>
              <a:gd name="connsiteX0" fmla="*/ 165824 w 1160767"/>
              <a:gd name="connsiteY0" fmla="*/ 227416 h 1241310"/>
              <a:gd name="connsiteX1" fmla="*/ 42641 w 1160767"/>
              <a:gd name="connsiteY1" fmla="*/ 217940 h 1241310"/>
              <a:gd name="connsiteX2" fmla="*/ 23689 w 1160767"/>
              <a:gd name="connsiteY2" fmla="*/ 530637 h 1241310"/>
              <a:gd name="connsiteX3" fmla="*/ 180037 w 1160767"/>
              <a:gd name="connsiteY3" fmla="*/ 568539 h 1241310"/>
              <a:gd name="connsiteX4" fmla="*/ 0 w 1160767"/>
              <a:gd name="connsiteY4" fmla="*/ 1241310 h 1241310"/>
              <a:gd name="connsiteX5" fmla="*/ 1137078 w 1160767"/>
              <a:gd name="connsiteY5" fmla="*/ 1013895 h 1241310"/>
              <a:gd name="connsiteX6" fmla="*/ 1160767 w 1160767"/>
              <a:gd name="connsiteY6" fmla="*/ 284270 h 1241310"/>
              <a:gd name="connsiteX7" fmla="*/ 1141816 w 1160767"/>
              <a:gd name="connsiteY7" fmla="*/ 165824 h 1241310"/>
              <a:gd name="connsiteX8" fmla="*/ 1103913 w 1160767"/>
              <a:gd name="connsiteY8" fmla="*/ 90019 h 1241310"/>
              <a:gd name="connsiteX9" fmla="*/ 435880 w 1160767"/>
              <a:gd name="connsiteY9" fmla="*/ 18952 h 1241310"/>
              <a:gd name="connsiteX10" fmla="*/ 350599 w 1160767"/>
              <a:gd name="connsiteY10" fmla="*/ 0 h 1241310"/>
              <a:gd name="connsiteX11" fmla="*/ 317434 w 1160767"/>
              <a:gd name="connsiteY11" fmla="*/ 113708 h 1241310"/>
              <a:gd name="connsiteX12" fmla="*/ 251105 w 1160767"/>
              <a:gd name="connsiteY12" fmla="*/ 194251 h 1241310"/>
              <a:gd name="connsiteX13" fmla="*/ 251105 w 1160767"/>
              <a:gd name="connsiteY13" fmla="*/ 246367 h 1241310"/>
              <a:gd name="connsiteX14" fmla="*/ 284270 w 1160767"/>
              <a:gd name="connsiteY14" fmla="*/ 284270 h 1241310"/>
              <a:gd name="connsiteX15" fmla="*/ 705936 w 1160767"/>
              <a:gd name="connsiteY15" fmla="*/ 312697 h 1241310"/>
              <a:gd name="connsiteX16" fmla="*/ 710674 w 1160767"/>
              <a:gd name="connsiteY16" fmla="*/ 469045 h 1241310"/>
              <a:gd name="connsiteX17" fmla="*/ 213202 w 1160767"/>
              <a:gd name="connsiteY17" fmla="*/ 440618 h 1241310"/>
              <a:gd name="connsiteX18" fmla="*/ 165824 w 1160767"/>
              <a:gd name="connsiteY18" fmla="*/ 397978 h 1241310"/>
              <a:gd name="connsiteX19" fmla="*/ 161086 w 1160767"/>
              <a:gd name="connsiteY19" fmla="*/ 307959 h 1241310"/>
              <a:gd name="connsiteX20" fmla="*/ 165824 w 1160767"/>
              <a:gd name="connsiteY20" fmla="*/ 227416 h 1241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160767" h="1241310">
                <a:moveTo>
                  <a:pt x="165824" y="227416"/>
                </a:moveTo>
                <a:lnTo>
                  <a:pt x="42641" y="217940"/>
                </a:lnTo>
                <a:lnTo>
                  <a:pt x="23689" y="530637"/>
                </a:lnTo>
                <a:lnTo>
                  <a:pt x="180037" y="568539"/>
                </a:lnTo>
                <a:lnTo>
                  <a:pt x="0" y="1241310"/>
                </a:lnTo>
                <a:lnTo>
                  <a:pt x="1137078" y="1013895"/>
                </a:lnTo>
                <a:lnTo>
                  <a:pt x="1160767" y="284270"/>
                </a:lnTo>
                <a:lnTo>
                  <a:pt x="1141816" y="165824"/>
                </a:lnTo>
                <a:lnTo>
                  <a:pt x="1103913" y="90019"/>
                </a:lnTo>
                <a:lnTo>
                  <a:pt x="435880" y="18952"/>
                </a:lnTo>
                <a:lnTo>
                  <a:pt x="350599" y="0"/>
                </a:lnTo>
                <a:lnTo>
                  <a:pt x="317434" y="113708"/>
                </a:lnTo>
                <a:lnTo>
                  <a:pt x="251105" y="194251"/>
                </a:lnTo>
                <a:lnTo>
                  <a:pt x="251105" y="246367"/>
                </a:lnTo>
                <a:lnTo>
                  <a:pt x="284270" y="284270"/>
                </a:lnTo>
                <a:lnTo>
                  <a:pt x="705936" y="312697"/>
                </a:lnTo>
                <a:lnTo>
                  <a:pt x="710674" y="469045"/>
                </a:lnTo>
                <a:lnTo>
                  <a:pt x="213202" y="440618"/>
                </a:lnTo>
                <a:lnTo>
                  <a:pt x="165824" y="397978"/>
                </a:lnTo>
                <a:lnTo>
                  <a:pt x="161086" y="307959"/>
                </a:lnTo>
                <a:lnTo>
                  <a:pt x="165824" y="227416"/>
                </a:lnTo>
                <a:close/>
              </a:path>
            </a:pathLst>
          </a:custGeom>
          <a:solidFill>
            <a:srgbClr val="C0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44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  <p:bldP spid="18" grpId="0" animBg="1"/>
      <p:bldP spid="18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7272" y="1505014"/>
            <a:ext cx="5256728" cy="5352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843203" y="1882471"/>
            <a:ext cx="652175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عدم تحویل پروژه های تمام شده راهسازی خارج از محوطه بندر توسط اداره کل راهداری و حمل و نقل جاده ای </a:t>
            </a:r>
          </a:p>
        </p:txBody>
      </p:sp>
      <p:sp>
        <p:nvSpPr>
          <p:cNvPr id="7" name="Isosceles Triangle 6"/>
          <p:cNvSpPr/>
          <p:nvPr/>
        </p:nvSpPr>
        <p:spPr>
          <a:xfrm rot="16200000">
            <a:off x="8412582" y="882931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85750" y="45640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b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چالش ها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7" t="5829" r="22265" b="29459"/>
          <a:stretch/>
        </p:blipFill>
        <p:spPr>
          <a:xfrm>
            <a:off x="2348888" y="3722979"/>
            <a:ext cx="2864929" cy="2651576"/>
          </a:xfrm>
          <a:prstGeom prst="rect">
            <a:avLst/>
          </a:prstGeom>
          <a:ln>
            <a:noFill/>
          </a:ln>
          <a:effectLst/>
        </p:spPr>
      </p:pic>
      <p:sp>
        <p:nvSpPr>
          <p:cNvPr id="11" name="Oval 10"/>
          <p:cNvSpPr/>
          <p:nvPr/>
        </p:nvSpPr>
        <p:spPr bwMode="auto">
          <a:xfrm>
            <a:off x="3108068" y="3895275"/>
            <a:ext cx="567365" cy="40394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01" tIns="40801" rIns="81601" bIns="4080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1400" dirty="0"/>
          </a:p>
        </p:txBody>
      </p:sp>
      <p:sp>
        <p:nvSpPr>
          <p:cNvPr id="12" name="Freeform 11"/>
          <p:cNvSpPr/>
          <p:nvPr/>
        </p:nvSpPr>
        <p:spPr bwMode="auto">
          <a:xfrm>
            <a:off x="2288177" y="5603488"/>
            <a:ext cx="3474689" cy="827808"/>
          </a:xfrm>
          <a:custGeom>
            <a:avLst/>
            <a:gdLst>
              <a:gd name="connsiteX0" fmla="*/ 0 w 5338293"/>
              <a:gd name="connsiteY0" fmla="*/ 1350805 h 1350805"/>
              <a:gd name="connsiteX1" fmla="*/ 180304 w 5338293"/>
              <a:gd name="connsiteY1" fmla="*/ 1292850 h 1350805"/>
              <a:gd name="connsiteX2" fmla="*/ 315533 w 5338293"/>
              <a:gd name="connsiteY2" fmla="*/ 1273532 h 1350805"/>
              <a:gd name="connsiteX3" fmla="*/ 386366 w 5338293"/>
              <a:gd name="connsiteY3" fmla="*/ 1247774 h 1350805"/>
              <a:gd name="connsiteX4" fmla="*/ 470079 w 5338293"/>
              <a:gd name="connsiteY4" fmla="*/ 1189819 h 1350805"/>
              <a:gd name="connsiteX5" fmla="*/ 521595 w 5338293"/>
              <a:gd name="connsiteY5" fmla="*/ 1118986 h 1350805"/>
              <a:gd name="connsiteX6" fmla="*/ 592428 w 5338293"/>
              <a:gd name="connsiteY6" fmla="*/ 970879 h 1350805"/>
              <a:gd name="connsiteX7" fmla="*/ 708338 w 5338293"/>
              <a:gd name="connsiteY7" fmla="*/ 925802 h 1350805"/>
              <a:gd name="connsiteX8" fmla="*/ 965916 w 5338293"/>
              <a:gd name="connsiteY8" fmla="*/ 842090 h 1350805"/>
              <a:gd name="connsiteX9" fmla="*/ 1159099 w 5338293"/>
              <a:gd name="connsiteY9" fmla="*/ 758377 h 1350805"/>
              <a:gd name="connsiteX10" fmla="*/ 1268569 w 5338293"/>
              <a:gd name="connsiteY10" fmla="*/ 719741 h 1350805"/>
              <a:gd name="connsiteX11" fmla="*/ 1365161 w 5338293"/>
              <a:gd name="connsiteY11" fmla="*/ 687543 h 1350805"/>
              <a:gd name="connsiteX12" fmla="*/ 1481071 w 5338293"/>
              <a:gd name="connsiteY12" fmla="*/ 674664 h 1350805"/>
              <a:gd name="connsiteX13" fmla="*/ 1654935 w 5338293"/>
              <a:gd name="connsiteY13" fmla="*/ 661786 h 1350805"/>
              <a:gd name="connsiteX14" fmla="*/ 1822361 w 5338293"/>
              <a:gd name="connsiteY14" fmla="*/ 597391 h 1350805"/>
              <a:gd name="connsiteX15" fmla="*/ 1989786 w 5338293"/>
              <a:gd name="connsiteY15" fmla="*/ 526557 h 1350805"/>
              <a:gd name="connsiteX16" fmla="*/ 2157212 w 5338293"/>
              <a:gd name="connsiteY16" fmla="*/ 462163 h 1350805"/>
              <a:gd name="connsiteX17" fmla="*/ 2369713 w 5338293"/>
              <a:gd name="connsiteY17" fmla="*/ 384890 h 1350805"/>
              <a:gd name="connsiteX18" fmla="*/ 2504941 w 5338293"/>
              <a:gd name="connsiteY18" fmla="*/ 359132 h 1350805"/>
              <a:gd name="connsiteX19" fmla="*/ 2691685 w 5338293"/>
              <a:gd name="connsiteY19" fmla="*/ 346253 h 1350805"/>
              <a:gd name="connsiteX20" fmla="*/ 2865550 w 5338293"/>
              <a:gd name="connsiteY20" fmla="*/ 333374 h 1350805"/>
              <a:gd name="connsiteX21" fmla="*/ 3155324 w 5338293"/>
              <a:gd name="connsiteY21" fmla="*/ 307617 h 1350805"/>
              <a:gd name="connsiteX22" fmla="*/ 3245476 w 5338293"/>
              <a:gd name="connsiteY22" fmla="*/ 243222 h 1350805"/>
              <a:gd name="connsiteX23" fmla="*/ 3342068 w 5338293"/>
              <a:gd name="connsiteY23" fmla="*/ 191707 h 1350805"/>
              <a:gd name="connsiteX24" fmla="*/ 3528812 w 5338293"/>
              <a:gd name="connsiteY24" fmla="*/ 114433 h 1350805"/>
              <a:gd name="connsiteX25" fmla="*/ 3670479 w 5338293"/>
              <a:gd name="connsiteY25" fmla="*/ 69357 h 1350805"/>
              <a:gd name="connsiteX26" fmla="*/ 3825026 w 5338293"/>
              <a:gd name="connsiteY26" fmla="*/ 17842 h 1350805"/>
              <a:gd name="connsiteX27" fmla="*/ 4005330 w 5338293"/>
              <a:gd name="connsiteY27" fmla="*/ 4963 h 1350805"/>
              <a:gd name="connsiteX28" fmla="*/ 4140558 w 5338293"/>
              <a:gd name="connsiteY28" fmla="*/ 95115 h 1350805"/>
              <a:gd name="connsiteX29" fmla="*/ 4250028 w 5338293"/>
              <a:gd name="connsiteY29" fmla="*/ 165949 h 1350805"/>
              <a:gd name="connsiteX30" fmla="*/ 4391696 w 5338293"/>
              <a:gd name="connsiteY30" fmla="*/ 217464 h 1350805"/>
              <a:gd name="connsiteX31" fmla="*/ 4468969 w 5338293"/>
              <a:gd name="connsiteY31" fmla="*/ 230343 h 1350805"/>
              <a:gd name="connsiteX32" fmla="*/ 4739426 w 5338293"/>
              <a:gd name="connsiteY32" fmla="*/ 191707 h 1350805"/>
              <a:gd name="connsiteX33" fmla="*/ 4906851 w 5338293"/>
              <a:gd name="connsiteY33" fmla="*/ 101555 h 1350805"/>
              <a:gd name="connsiteX34" fmla="*/ 5048519 w 5338293"/>
              <a:gd name="connsiteY34" fmla="*/ 75797 h 1350805"/>
              <a:gd name="connsiteX35" fmla="*/ 5273899 w 5338293"/>
              <a:gd name="connsiteY35" fmla="*/ 37160 h 1350805"/>
              <a:gd name="connsiteX36" fmla="*/ 5338293 w 5338293"/>
              <a:gd name="connsiteY36" fmla="*/ 24281 h 135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338293" h="1350805">
                <a:moveTo>
                  <a:pt x="0" y="1350805"/>
                </a:moveTo>
                <a:cubicBezTo>
                  <a:pt x="63857" y="1328267"/>
                  <a:pt x="127715" y="1305729"/>
                  <a:pt x="180304" y="1292850"/>
                </a:cubicBezTo>
                <a:cubicBezTo>
                  <a:pt x="232893" y="1279971"/>
                  <a:pt x="281189" y="1281045"/>
                  <a:pt x="315533" y="1273532"/>
                </a:cubicBezTo>
                <a:cubicBezTo>
                  <a:pt x="349877" y="1266019"/>
                  <a:pt x="360608" y="1261726"/>
                  <a:pt x="386366" y="1247774"/>
                </a:cubicBezTo>
                <a:cubicBezTo>
                  <a:pt x="412124" y="1233822"/>
                  <a:pt x="447541" y="1211283"/>
                  <a:pt x="470079" y="1189819"/>
                </a:cubicBezTo>
                <a:cubicBezTo>
                  <a:pt x="492617" y="1168355"/>
                  <a:pt x="501204" y="1155476"/>
                  <a:pt x="521595" y="1118986"/>
                </a:cubicBezTo>
                <a:cubicBezTo>
                  <a:pt x="541987" y="1082496"/>
                  <a:pt x="561304" y="1003076"/>
                  <a:pt x="592428" y="970879"/>
                </a:cubicBezTo>
                <a:cubicBezTo>
                  <a:pt x="623552" y="938682"/>
                  <a:pt x="646090" y="947267"/>
                  <a:pt x="708338" y="925802"/>
                </a:cubicBezTo>
                <a:cubicBezTo>
                  <a:pt x="770586" y="904337"/>
                  <a:pt x="890789" y="869994"/>
                  <a:pt x="965916" y="842090"/>
                </a:cubicBezTo>
                <a:cubicBezTo>
                  <a:pt x="1041043" y="814186"/>
                  <a:pt x="1108657" y="778768"/>
                  <a:pt x="1159099" y="758377"/>
                </a:cubicBezTo>
                <a:cubicBezTo>
                  <a:pt x="1209541" y="737985"/>
                  <a:pt x="1234225" y="731547"/>
                  <a:pt x="1268569" y="719741"/>
                </a:cubicBezTo>
                <a:cubicBezTo>
                  <a:pt x="1302913" y="707935"/>
                  <a:pt x="1329744" y="695056"/>
                  <a:pt x="1365161" y="687543"/>
                </a:cubicBezTo>
                <a:cubicBezTo>
                  <a:pt x="1400578" y="680030"/>
                  <a:pt x="1432775" y="678957"/>
                  <a:pt x="1481071" y="674664"/>
                </a:cubicBezTo>
                <a:cubicBezTo>
                  <a:pt x="1529367" y="670371"/>
                  <a:pt x="1598053" y="674665"/>
                  <a:pt x="1654935" y="661786"/>
                </a:cubicBezTo>
                <a:cubicBezTo>
                  <a:pt x="1711817" y="648907"/>
                  <a:pt x="1766553" y="619929"/>
                  <a:pt x="1822361" y="597391"/>
                </a:cubicBezTo>
                <a:cubicBezTo>
                  <a:pt x="1878169" y="574853"/>
                  <a:pt x="1933977" y="549095"/>
                  <a:pt x="1989786" y="526557"/>
                </a:cubicBezTo>
                <a:cubicBezTo>
                  <a:pt x="2045595" y="504019"/>
                  <a:pt x="2157212" y="462163"/>
                  <a:pt x="2157212" y="462163"/>
                </a:cubicBezTo>
                <a:cubicBezTo>
                  <a:pt x="2220533" y="438552"/>
                  <a:pt x="2311758" y="402062"/>
                  <a:pt x="2369713" y="384890"/>
                </a:cubicBezTo>
                <a:cubicBezTo>
                  <a:pt x="2427668" y="367718"/>
                  <a:pt x="2451279" y="365571"/>
                  <a:pt x="2504941" y="359132"/>
                </a:cubicBezTo>
                <a:cubicBezTo>
                  <a:pt x="2558603" y="352693"/>
                  <a:pt x="2691685" y="346253"/>
                  <a:pt x="2691685" y="346253"/>
                </a:cubicBezTo>
                <a:lnTo>
                  <a:pt x="2865550" y="333374"/>
                </a:lnTo>
                <a:cubicBezTo>
                  <a:pt x="2942823" y="326935"/>
                  <a:pt x="3092003" y="322642"/>
                  <a:pt x="3155324" y="307617"/>
                </a:cubicBezTo>
                <a:cubicBezTo>
                  <a:pt x="3218645" y="292592"/>
                  <a:pt x="3214352" y="262540"/>
                  <a:pt x="3245476" y="243222"/>
                </a:cubicBezTo>
                <a:cubicBezTo>
                  <a:pt x="3276600" y="223904"/>
                  <a:pt x="3294845" y="213172"/>
                  <a:pt x="3342068" y="191707"/>
                </a:cubicBezTo>
                <a:cubicBezTo>
                  <a:pt x="3389291" y="170242"/>
                  <a:pt x="3474077" y="134825"/>
                  <a:pt x="3528812" y="114433"/>
                </a:cubicBezTo>
                <a:cubicBezTo>
                  <a:pt x="3583547" y="94041"/>
                  <a:pt x="3670479" y="69357"/>
                  <a:pt x="3670479" y="69357"/>
                </a:cubicBezTo>
                <a:cubicBezTo>
                  <a:pt x="3719848" y="53259"/>
                  <a:pt x="3769218" y="28574"/>
                  <a:pt x="3825026" y="17842"/>
                </a:cubicBezTo>
                <a:cubicBezTo>
                  <a:pt x="3880834" y="7110"/>
                  <a:pt x="3952741" y="-7916"/>
                  <a:pt x="4005330" y="4963"/>
                </a:cubicBezTo>
                <a:cubicBezTo>
                  <a:pt x="4057919" y="17842"/>
                  <a:pt x="4099775" y="68284"/>
                  <a:pt x="4140558" y="95115"/>
                </a:cubicBezTo>
                <a:cubicBezTo>
                  <a:pt x="4181341" y="121946"/>
                  <a:pt x="4208172" y="145558"/>
                  <a:pt x="4250028" y="165949"/>
                </a:cubicBezTo>
                <a:cubicBezTo>
                  <a:pt x="4291884" y="186340"/>
                  <a:pt x="4355206" y="206732"/>
                  <a:pt x="4391696" y="217464"/>
                </a:cubicBezTo>
                <a:cubicBezTo>
                  <a:pt x="4428186" y="228196"/>
                  <a:pt x="4411014" y="234636"/>
                  <a:pt x="4468969" y="230343"/>
                </a:cubicBezTo>
                <a:cubicBezTo>
                  <a:pt x="4526924" y="226050"/>
                  <a:pt x="4666446" y="213172"/>
                  <a:pt x="4739426" y="191707"/>
                </a:cubicBezTo>
                <a:cubicBezTo>
                  <a:pt x="4812406" y="170242"/>
                  <a:pt x="4855336" y="120873"/>
                  <a:pt x="4906851" y="101555"/>
                </a:cubicBezTo>
                <a:cubicBezTo>
                  <a:pt x="4958366" y="82237"/>
                  <a:pt x="5048519" y="75797"/>
                  <a:pt x="5048519" y="75797"/>
                </a:cubicBezTo>
                <a:lnTo>
                  <a:pt x="5273899" y="37160"/>
                </a:lnTo>
                <a:cubicBezTo>
                  <a:pt x="5322195" y="28574"/>
                  <a:pt x="5330244" y="26427"/>
                  <a:pt x="5338293" y="24281"/>
                </a:cubicBezTo>
              </a:path>
            </a:pathLst>
          </a:cu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lIns="81601" tIns="40801" rIns="81601" bIns="4080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1400" dirty="0"/>
          </a:p>
        </p:txBody>
      </p:sp>
      <p:sp>
        <p:nvSpPr>
          <p:cNvPr id="13" name="Freeform 12"/>
          <p:cNvSpPr/>
          <p:nvPr/>
        </p:nvSpPr>
        <p:spPr bwMode="auto">
          <a:xfrm>
            <a:off x="2197527" y="5492679"/>
            <a:ext cx="3580030" cy="827808"/>
          </a:xfrm>
          <a:custGeom>
            <a:avLst/>
            <a:gdLst>
              <a:gd name="connsiteX0" fmla="*/ 0 w 5338293"/>
              <a:gd name="connsiteY0" fmla="*/ 1350805 h 1350805"/>
              <a:gd name="connsiteX1" fmla="*/ 180304 w 5338293"/>
              <a:gd name="connsiteY1" fmla="*/ 1292850 h 1350805"/>
              <a:gd name="connsiteX2" fmla="*/ 315533 w 5338293"/>
              <a:gd name="connsiteY2" fmla="*/ 1273532 h 1350805"/>
              <a:gd name="connsiteX3" fmla="*/ 386366 w 5338293"/>
              <a:gd name="connsiteY3" fmla="*/ 1247774 h 1350805"/>
              <a:gd name="connsiteX4" fmla="*/ 470079 w 5338293"/>
              <a:gd name="connsiteY4" fmla="*/ 1189819 h 1350805"/>
              <a:gd name="connsiteX5" fmla="*/ 521595 w 5338293"/>
              <a:gd name="connsiteY5" fmla="*/ 1118986 h 1350805"/>
              <a:gd name="connsiteX6" fmla="*/ 592428 w 5338293"/>
              <a:gd name="connsiteY6" fmla="*/ 970879 h 1350805"/>
              <a:gd name="connsiteX7" fmla="*/ 708338 w 5338293"/>
              <a:gd name="connsiteY7" fmla="*/ 925802 h 1350805"/>
              <a:gd name="connsiteX8" fmla="*/ 965916 w 5338293"/>
              <a:gd name="connsiteY8" fmla="*/ 842090 h 1350805"/>
              <a:gd name="connsiteX9" fmla="*/ 1159099 w 5338293"/>
              <a:gd name="connsiteY9" fmla="*/ 758377 h 1350805"/>
              <a:gd name="connsiteX10" fmla="*/ 1268569 w 5338293"/>
              <a:gd name="connsiteY10" fmla="*/ 719741 h 1350805"/>
              <a:gd name="connsiteX11" fmla="*/ 1365161 w 5338293"/>
              <a:gd name="connsiteY11" fmla="*/ 687543 h 1350805"/>
              <a:gd name="connsiteX12" fmla="*/ 1481071 w 5338293"/>
              <a:gd name="connsiteY12" fmla="*/ 674664 h 1350805"/>
              <a:gd name="connsiteX13" fmla="*/ 1654935 w 5338293"/>
              <a:gd name="connsiteY13" fmla="*/ 661786 h 1350805"/>
              <a:gd name="connsiteX14" fmla="*/ 1822361 w 5338293"/>
              <a:gd name="connsiteY14" fmla="*/ 597391 h 1350805"/>
              <a:gd name="connsiteX15" fmla="*/ 1989786 w 5338293"/>
              <a:gd name="connsiteY15" fmla="*/ 526557 h 1350805"/>
              <a:gd name="connsiteX16" fmla="*/ 2157212 w 5338293"/>
              <a:gd name="connsiteY16" fmla="*/ 462163 h 1350805"/>
              <a:gd name="connsiteX17" fmla="*/ 2369713 w 5338293"/>
              <a:gd name="connsiteY17" fmla="*/ 384890 h 1350805"/>
              <a:gd name="connsiteX18" fmla="*/ 2504941 w 5338293"/>
              <a:gd name="connsiteY18" fmla="*/ 359132 h 1350805"/>
              <a:gd name="connsiteX19" fmla="*/ 2691685 w 5338293"/>
              <a:gd name="connsiteY19" fmla="*/ 346253 h 1350805"/>
              <a:gd name="connsiteX20" fmla="*/ 2865550 w 5338293"/>
              <a:gd name="connsiteY20" fmla="*/ 333374 h 1350805"/>
              <a:gd name="connsiteX21" fmla="*/ 3155324 w 5338293"/>
              <a:gd name="connsiteY21" fmla="*/ 307617 h 1350805"/>
              <a:gd name="connsiteX22" fmla="*/ 3245476 w 5338293"/>
              <a:gd name="connsiteY22" fmla="*/ 243222 h 1350805"/>
              <a:gd name="connsiteX23" fmla="*/ 3342068 w 5338293"/>
              <a:gd name="connsiteY23" fmla="*/ 191707 h 1350805"/>
              <a:gd name="connsiteX24" fmla="*/ 3528812 w 5338293"/>
              <a:gd name="connsiteY24" fmla="*/ 114433 h 1350805"/>
              <a:gd name="connsiteX25" fmla="*/ 3670479 w 5338293"/>
              <a:gd name="connsiteY25" fmla="*/ 69357 h 1350805"/>
              <a:gd name="connsiteX26" fmla="*/ 3825026 w 5338293"/>
              <a:gd name="connsiteY26" fmla="*/ 17842 h 1350805"/>
              <a:gd name="connsiteX27" fmla="*/ 4005330 w 5338293"/>
              <a:gd name="connsiteY27" fmla="*/ 4963 h 1350805"/>
              <a:gd name="connsiteX28" fmla="*/ 4140558 w 5338293"/>
              <a:gd name="connsiteY28" fmla="*/ 95115 h 1350805"/>
              <a:gd name="connsiteX29" fmla="*/ 4250028 w 5338293"/>
              <a:gd name="connsiteY29" fmla="*/ 165949 h 1350805"/>
              <a:gd name="connsiteX30" fmla="*/ 4391696 w 5338293"/>
              <a:gd name="connsiteY30" fmla="*/ 217464 h 1350805"/>
              <a:gd name="connsiteX31" fmla="*/ 4468969 w 5338293"/>
              <a:gd name="connsiteY31" fmla="*/ 230343 h 1350805"/>
              <a:gd name="connsiteX32" fmla="*/ 4739426 w 5338293"/>
              <a:gd name="connsiteY32" fmla="*/ 191707 h 1350805"/>
              <a:gd name="connsiteX33" fmla="*/ 4906851 w 5338293"/>
              <a:gd name="connsiteY33" fmla="*/ 101555 h 1350805"/>
              <a:gd name="connsiteX34" fmla="*/ 5048519 w 5338293"/>
              <a:gd name="connsiteY34" fmla="*/ 75797 h 1350805"/>
              <a:gd name="connsiteX35" fmla="*/ 5273899 w 5338293"/>
              <a:gd name="connsiteY35" fmla="*/ 37160 h 1350805"/>
              <a:gd name="connsiteX36" fmla="*/ 5338293 w 5338293"/>
              <a:gd name="connsiteY36" fmla="*/ 24281 h 1350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338293" h="1350805">
                <a:moveTo>
                  <a:pt x="0" y="1350805"/>
                </a:moveTo>
                <a:cubicBezTo>
                  <a:pt x="63857" y="1328267"/>
                  <a:pt x="127715" y="1305729"/>
                  <a:pt x="180304" y="1292850"/>
                </a:cubicBezTo>
                <a:cubicBezTo>
                  <a:pt x="232893" y="1279971"/>
                  <a:pt x="281189" y="1281045"/>
                  <a:pt x="315533" y="1273532"/>
                </a:cubicBezTo>
                <a:cubicBezTo>
                  <a:pt x="349877" y="1266019"/>
                  <a:pt x="360608" y="1261726"/>
                  <a:pt x="386366" y="1247774"/>
                </a:cubicBezTo>
                <a:cubicBezTo>
                  <a:pt x="412124" y="1233822"/>
                  <a:pt x="447541" y="1211283"/>
                  <a:pt x="470079" y="1189819"/>
                </a:cubicBezTo>
                <a:cubicBezTo>
                  <a:pt x="492617" y="1168355"/>
                  <a:pt x="501204" y="1155476"/>
                  <a:pt x="521595" y="1118986"/>
                </a:cubicBezTo>
                <a:cubicBezTo>
                  <a:pt x="541987" y="1082496"/>
                  <a:pt x="561304" y="1003076"/>
                  <a:pt x="592428" y="970879"/>
                </a:cubicBezTo>
                <a:cubicBezTo>
                  <a:pt x="623552" y="938682"/>
                  <a:pt x="646090" y="947267"/>
                  <a:pt x="708338" y="925802"/>
                </a:cubicBezTo>
                <a:cubicBezTo>
                  <a:pt x="770586" y="904337"/>
                  <a:pt x="890789" y="869994"/>
                  <a:pt x="965916" y="842090"/>
                </a:cubicBezTo>
                <a:cubicBezTo>
                  <a:pt x="1041043" y="814186"/>
                  <a:pt x="1108657" y="778768"/>
                  <a:pt x="1159099" y="758377"/>
                </a:cubicBezTo>
                <a:cubicBezTo>
                  <a:pt x="1209541" y="737985"/>
                  <a:pt x="1234225" y="731547"/>
                  <a:pt x="1268569" y="719741"/>
                </a:cubicBezTo>
                <a:cubicBezTo>
                  <a:pt x="1302913" y="707935"/>
                  <a:pt x="1329744" y="695056"/>
                  <a:pt x="1365161" y="687543"/>
                </a:cubicBezTo>
                <a:cubicBezTo>
                  <a:pt x="1400578" y="680030"/>
                  <a:pt x="1432775" y="678957"/>
                  <a:pt x="1481071" y="674664"/>
                </a:cubicBezTo>
                <a:cubicBezTo>
                  <a:pt x="1529367" y="670371"/>
                  <a:pt x="1598053" y="674665"/>
                  <a:pt x="1654935" y="661786"/>
                </a:cubicBezTo>
                <a:cubicBezTo>
                  <a:pt x="1711817" y="648907"/>
                  <a:pt x="1766553" y="619929"/>
                  <a:pt x="1822361" y="597391"/>
                </a:cubicBezTo>
                <a:cubicBezTo>
                  <a:pt x="1878169" y="574853"/>
                  <a:pt x="1933977" y="549095"/>
                  <a:pt x="1989786" y="526557"/>
                </a:cubicBezTo>
                <a:cubicBezTo>
                  <a:pt x="2045595" y="504019"/>
                  <a:pt x="2157212" y="462163"/>
                  <a:pt x="2157212" y="462163"/>
                </a:cubicBezTo>
                <a:cubicBezTo>
                  <a:pt x="2220533" y="438552"/>
                  <a:pt x="2311758" y="402062"/>
                  <a:pt x="2369713" y="384890"/>
                </a:cubicBezTo>
                <a:cubicBezTo>
                  <a:pt x="2427668" y="367718"/>
                  <a:pt x="2451279" y="365571"/>
                  <a:pt x="2504941" y="359132"/>
                </a:cubicBezTo>
                <a:cubicBezTo>
                  <a:pt x="2558603" y="352693"/>
                  <a:pt x="2691685" y="346253"/>
                  <a:pt x="2691685" y="346253"/>
                </a:cubicBezTo>
                <a:lnTo>
                  <a:pt x="2865550" y="333374"/>
                </a:lnTo>
                <a:cubicBezTo>
                  <a:pt x="2942823" y="326935"/>
                  <a:pt x="3092003" y="322642"/>
                  <a:pt x="3155324" y="307617"/>
                </a:cubicBezTo>
                <a:cubicBezTo>
                  <a:pt x="3218645" y="292592"/>
                  <a:pt x="3214352" y="262540"/>
                  <a:pt x="3245476" y="243222"/>
                </a:cubicBezTo>
                <a:cubicBezTo>
                  <a:pt x="3276600" y="223904"/>
                  <a:pt x="3294845" y="213172"/>
                  <a:pt x="3342068" y="191707"/>
                </a:cubicBezTo>
                <a:cubicBezTo>
                  <a:pt x="3389291" y="170242"/>
                  <a:pt x="3474077" y="134825"/>
                  <a:pt x="3528812" y="114433"/>
                </a:cubicBezTo>
                <a:cubicBezTo>
                  <a:pt x="3583547" y="94041"/>
                  <a:pt x="3670479" y="69357"/>
                  <a:pt x="3670479" y="69357"/>
                </a:cubicBezTo>
                <a:cubicBezTo>
                  <a:pt x="3719848" y="53259"/>
                  <a:pt x="3769218" y="28574"/>
                  <a:pt x="3825026" y="17842"/>
                </a:cubicBezTo>
                <a:cubicBezTo>
                  <a:pt x="3880834" y="7110"/>
                  <a:pt x="3952741" y="-7916"/>
                  <a:pt x="4005330" y="4963"/>
                </a:cubicBezTo>
                <a:cubicBezTo>
                  <a:pt x="4057919" y="17842"/>
                  <a:pt x="4099775" y="68284"/>
                  <a:pt x="4140558" y="95115"/>
                </a:cubicBezTo>
                <a:cubicBezTo>
                  <a:pt x="4181341" y="121946"/>
                  <a:pt x="4208172" y="145558"/>
                  <a:pt x="4250028" y="165949"/>
                </a:cubicBezTo>
                <a:cubicBezTo>
                  <a:pt x="4291884" y="186340"/>
                  <a:pt x="4355206" y="206732"/>
                  <a:pt x="4391696" y="217464"/>
                </a:cubicBezTo>
                <a:cubicBezTo>
                  <a:pt x="4428186" y="228196"/>
                  <a:pt x="4411014" y="234636"/>
                  <a:pt x="4468969" y="230343"/>
                </a:cubicBezTo>
                <a:cubicBezTo>
                  <a:pt x="4526924" y="226050"/>
                  <a:pt x="4666446" y="213172"/>
                  <a:pt x="4739426" y="191707"/>
                </a:cubicBezTo>
                <a:cubicBezTo>
                  <a:pt x="4812406" y="170242"/>
                  <a:pt x="4855336" y="120873"/>
                  <a:pt x="4906851" y="101555"/>
                </a:cubicBezTo>
                <a:cubicBezTo>
                  <a:pt x="4958366" y="82237"/>
                  <a:pt x="5048519" y="75797"/>
                  <a:pt x="5048519" y="75797"/>
                </a:cubicBezTo>
                <a:lnTo>
                  <a:pt x="5273899" y="37160"/>
                </a:lnTo>
                <a:cubicBezTo>
                  <a:pt x="5322195" y="28574"/>
                  <a:pt x="5330244" y="26427"/>
                  <a:pt x="5338293" y="24281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81601" tIns="40801" rIns="81601" bIns="4080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1400" dirty="0"/>
          </a:p>
        </p:txBody>
      </p:sp>
      <p:sp>
        <p:nvSpPr>
          <p:cNvPr id="14" name="Oval 13"/>
          <p:cNvSpPr/>
          <p:nvPr/>
        </p:nvSpPr>
        <p:spPr bwMode="auto">
          <a:xfrm>
            <a:off x="3320356" y="5813557"/>
            <a:ext cx="902020" cy="359658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01" tIns="40801" rIns="81601" bIns="4080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1400" dirty="0"/>
          </a:p>
        </p:txBody>
      </p:sp>
      <p:sp>
        <p:nvSpPr>
          <p:cNvPr id="15" name="Rectangle 14"/>
          <p:cNvSpPr/>
          <p:nvPr/>
        </p:nvSpPr>
        <p:spPr>
          <a:xfrm>
            <a:off x="3129628" y="5066335"/>
            <a:ext cx="1012376" cy="220898"/>
          </a:xfrm>
          <a:prstGeom prst="rect">
            <a:avLst/>
          </a:prstGeom>
        </p:spPr>
        <p:txBody>
          <a:bodyPr wrap="square" lIns="81601" tIns="40801" rIns="81601" bIns="4080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a-IR" altLang="en-US" sz="900" b="1" dirty="0">
                <a:solidFill>
                  <a:srgbClr val="FFFF00"/>
                </a:solidFill>
                <a:cs typeface="B Titr" pitchFamily="2" charset="-78"/>
              </a:rPr>
              <a:t>حسین آباد</a:t>
            </a:r>
            <a:endParaRPr lang="en-US" altLang="en-US" sz="900" b="1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3210102" y="4987541"/>
            <a:ext cx="754091" cy="406183"/>
          </a:xfrm>
          <a:prstGeom prst="ellipse">
            <a:avLst/>
          </a:prstGeom>
          <a:noFill/>
          <a:ln w="571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01" tIns="40801" rIns="81601" bIns="4080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1400" dirty="0"/>
          </a:p>
        </p:txBody>
      </p:sp>
      <p:sp>
        <p:nvSpPr>
          <p:cNvPr id="2" name="Rectangle 1"/>
          <p:cNvSpPr/>
          <p:nvPr/>
        </p:nvSpPr>
        <p:spPr>
          <a:xfrm>
            <a:off x="2895925" y="3670016"/>
            <a:ext cx="96099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altLang="en-US" sz="1100" b="1" dirty="0">
                <a:solidFill>
                  <a:srgbClr val="FFFF00"/>
                </a:solidFill>
                <a:cs typeface="B Titr" pitchFamily="2" charset="-78"/>
              </a:rPr>
              <a:t>بندر امیرآباد</a:t>
            </a:r>
            <a:endParaRPr lang="en-US" altLang="en-US" sz="1100" b="1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3283814" y="4141694"/>
            <a:ext cx="625452" cy="1914861"/>
          </a:xfrm>
          <a:custGeom>
            <a:avLst/>
            <a:gdLst>
              <a:gd name="connsiteX0" fmla="*/ 99466 w 625452"/>
              <a:gd name="connsiteY0" fmla="*/ 0 h 1914861"/>
              <a:gd name="connsiteX1" fmla="*/ 34920 w 625452"/>
              <a:gd name="connsiteY1" fmla="*/ 387275 h 1914861"/>
              <a:gd name="connsiteX2" fmla="*/ 578181 w 625452"/>
              <a:gd name="connsiteY2" fmla="*/ 1446904 h 1914861"/>
              <a:gd name="connsiteX3" fmla="*/ 562045 w 625452"/>
              <a:gd name="connsiteY3" fmla="*/ 1914861 h 1914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5452" h="1914861">
                <a:moveTo>
                  <a:pt x="99466" y="0"/>
                </a:moveTo>
                <a:cubicBezTo>
                  <a:pt x="27300" y="73062"/>
                  <a:pt x="-44866" y="146124"/>
                  <a:pt x="34920" y="387275"/>
                </a:cubicBezTo>
                <a:cubicBezTo>
                  <a:pt x="114706" y="628426"/>
                  <a:pt x="490327" y="1192306"/>
                  <a:pt x="578181" y="1446904"/>
                </a:cubicBezTo>
                <a:cubicBezTo>
                  <a:pt x="666035" y="1701502"/>
                  <a:pt x="614040" y="1808181"/>
                  <a:pt x="562045" y="1914861"/>
                </a:cubicBezTo>
              </a:path>
            </a:pathLst>
          </a:custGeom>
          <a:noFill/>
          <a:ln w="28575">
            <a:solidFill>
              <a:srgbClr val="C0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487" y="3944193"/>
            <a:ext cx="2744292" cy="2721003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7413601" y="3957978"/>
            <a:ext cx="919943" cy="36743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200" dirty="0" smtClean="0">
                <a:solidFill>
                  <a:srgbClr val="FF0000"/>
                </a:solidFill>
                <a:cs typeface="2  Titr" panose="00000700000000000000" pitchFamily="2" charset="-78"/>
              </a:rPr>
              <a:t>بندر امیرآباد</a:t>
            </a:r>
            <a:endParaRPr lang="en-US" sz="1200" dirty="0">
              <a:solidFill>
                <a:srgbClr val="FF0000"/>
              </a:solidFill>
              <a:cs typeface="2  Titr" panose="00000700000000000000" pitchFamily="2" charset="-78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87158" y="4569949"/>
            <a:ext cx="1066800" cy="3048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000" dirty="0" smtClean="0">
                <a:solidFill>
                  <a:srgbClr val="FF0000"/>
                </a:solidFill>
                <a:cs typeface="B Titr" panose="00000700000000000000" pitchFamily="2" charset="-78"/>
              </a:rPr>
              <a:t>انتهای محور</a:t>
            </a:r>
            <a:endParaRPr lang="en-US" sz="10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6152165" y="6278896"/>
            <a:ext cx="1066800" cy="3048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000" dirty="0" smtClean="0">
                <a:solidFill>
                  <a:srgbClr val="FF0000"/>
                </a:solidFill>
                <a:cs typeface="B Titr" panose="00000700000000000000" pitchFamily="2" charset="-78"/>
              </a:rPr>
              <a:t>ابتدای محور</a:t>
            </a:r>
            <a:endParaRPr lang="en-US" sz="10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6059163" y="4666211"/>
            <a:ext cx="60988" cy="176508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17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7" presetClass="emph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7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1" grpId="1" animBg="1"/>
      <p:bldP spid="14" grpId="0" animBg="1"/>
      <p:bldP spid="17" grpId="0" animBg="1"/>
      <p:bldP spid="4" grpId="0" animBg="1"/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7272" y="1505014"/>
            <a:ext cx="5256728" cy="5352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294045" y="1551047"/>
            <a:ext cx="678219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sz="24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ماندگاری بالای کالا در بندر</a:t>
            </a:r>
          </a:p>
          <a:p>
            <a:pPr marL="342900" indent="-342900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sz="24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عدم تخصیص به موقع ارز به صاحبان کالا</a:t>
            </a:r>
          </a:p>
        </p:txBody>
      </p:sp>
      <p:sp>
        <p:nvSpPr>
          <p:cNvPr id="7" name="Isosceles Triangle 6"/>
          <p:cNvSpPr/>
          <p:nvPr/>
        </p:nvSpPr>
        <p:spPr>
          <a:xfrm rot="16200000">
            <a:off x="8412582" y="882931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85750" y="45640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b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چالش ها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407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057565" y="1556784"/>
            <a:ext cx="5052731" cy="8572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15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1- کالای متروکه اساسی</a:t>
            </a:r>
            <a:endParaRPr lang="en-US" sz="15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613487"/>
              </p:ext>
            </p:extLst>
          </p:nvPr>
        </p:nvGraphicFramePr>
        <p:xfrm>
          <a:off x="4101737" y="2233750"/>
          <a:ext cx="3298575" cy="158687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1261520">
                  <a:extLst>
                    <a:ext uri="{9D8B030D-6E8A-4147-A177-3AD203B41FA5}">
                      <a16:colId xmlns:a16="http://schemas.microsoft.com/office/drawing/2014/main" val="3785416008"/>
                    </a:ext>
                  </a:extLst>
                </a:gridCol>
                <a:gridCol w="2037055">
                  <a:extLst>
                    <a:ext uri="{9D8B030D-6E8A-4147-A177-3AD203B41FA5}">
                      <a16:colId xmlns:a16="http://schemas.microsoft.com/office/drawing/2014/main" val="3679195425"/>
                    </a:ext>
                  </a:extLst>
                </a:gridCol>
              </a:tblGrid>
              <a:tr h="360942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تناژ</a:t>
                      </a:r>
                      <a:endParaRPr lang="en-US" sz="1400" b="1" dirty="0">
                        <a:solidFill>
                          <a:schemeClr val="tx1"/>
                        </a:solidFill>
                        <a:cs typeface="B Titr" panose="000007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کالای متروکه اساسی</a:t>
                      </a:r>
                      <a:endParaRPr lang="en-US" sz="1400" b="1" dirty="0">
                        <a:solidFill>
                          <a:schemeClr val="tx1"/>
                        </a:solidFill>
                        <a:cs typeface="B Titr" panose="000007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08493645"/>
                  </a:ext>
                </a:extLst>
              </a:tr>
              <a:tr h="352734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21443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متروکه پروانه نشده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82396025"/>
                  </a:ext>
                </a:extLst>
              </a:tr>
              <a:tr h="436597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15987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متروکه مانده از پروانه 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519827458"/>
                  </a:ext>
                </a:extLst>
              </a:tr>
              <a:tr h="436597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37430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جمع کل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45625095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103562"/>
              </p:ext>
            </p:extLst>
          </p:nvPr>
        </p:nvGraphicFramePr>
        <p:xfrm>
          <a:off x="4769254" y="4518065"/>
          <a:ext cx="2847890" cy="166746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1089158">
                  <a:extLst>
                    <a:ext uri="{9D8B030D-6E8A-4147-A177-3AD203B41FA5}">
                      <a16:colId xmlns:a16="http://schemas.microsoft.com/office/drawing/2014/main" val="3785416008"/>
                    </a:ext>
                  </a:extLst>
                </a:gridCol>
                <a:gridCol w="1758732">
                  <a:extLst>
                    <a:ext uri="{9D8B030D-6E8A-4147-A177-3AD203B41FA5}">
                      <a16:colId xmlns:a16="http://schemas.microsoft.com/office/drawing/2014/main" val="3679195425"/>
                    </a:ext>
                  </a:extLst>
                </a:gridCol>
              </a:tblGrid>
              <a:tr h="422094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تناژ</a:t>
                      </a:r>
                      <a:endParaRPr lang="en-US" sz="1400" b="1" dirty="0">
                        <a:solidFill>
                          <a:schemeClr val="tx1"/>
                        </a:solidFill>
                        <a:cs typeface="B Titr" panose="000007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موجودی</a:t>
                      </a:r>
                      <a:r>
                        <a:rPr lang="fa-IR" sz="1400" b="1" baseline="0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 کالای اساسی</a:t>
                      </a:r>
                      <a:endParaRPr lang="en-US" sz="1400" b="1" dirty="0">
                        <a:solidFill>
                          <a:schemeClr val="tx1"/>
                        </a:solidFill>
                        <a:cs typeface="B Titr" panose="000007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08493645"/>
                  </a:ext>
                </a:extLst>
              </a:tr>
              <a:tr h="367403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158940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بخش خصوصی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82396025"/>
                  </a:ext>
                </a:extLst>
              </a:tr>
              <a:tr h="367403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102235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بخش دولتی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519827458"/>
                  </a:ext>
                </a:extLst>
              </a:tr>
              <a:tr h="510567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261175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جمع کل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898493829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713127"/>
              </p:ext>
            </p:extLst>
          </p:nvPr>
        </p:nvGraphicFramePr>
        <p:xfrm>
          <a:off x="1711235" y="4518065"/>
          <a:ext cx="2946932" cy="164760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1127036">
                  <a:extLst>
                    <a:ext uri="{9D8B030D-6E8A-4147-A177-3AD203B41FA5}">
                      <a16:colId xmlns:a16="http://schemas.microsoft.com/office/drawing/2014/main" val="3785416008"/>
                    </a:ext>
                  </a:extLst>
                </a:gridCol>
                <a:gridCol w="1819896">
                  <a:extLst>
                    <a:ext uri="{9D8B030D-6E8A-4147-A177-3AD203B41FA5}">
                      <a16:colId xmlns:a16="http://schemas.microsoft.com/office/drawing/2014/main" val="3679195425"/>
                    </a:ext>
                  </a:extLst>
                </a:gridCol>
              </a:tblGrid>
              <a:tr h="372065"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تناژ</a:t>
                      </a:r>
                      <a:endParaRPr lang="en-US" sz="1400" b="1" dirty="0">
                        <a:solidFill>
                          <a:schemeClr val="tx1"/>
                        </a:solidFill>
                        <a:cs typeface="B Titr" panose="000007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موجودی</a:t>
                      </a:r>
                      <a:r>
                        <a:rPr lang="fa-IR" sz="1400" b="1" baseline="0" dirty="0" smtClean="0">
                          <a:solidFill>
                            <a:schemeClr val="tx1"/>
                          </a:solidFill>
                          <a:cs typeface="B Titr" panose="00000700000000000000" pitchFamily="2" charset="-78"/>
                        </a:rPr>
                        <a:t>  غیر کانتینری</a:t>
                      </a:r>
                      <a:endParaRPr lang="en-US" sz="1400" b="1" dirty="0">
                        <a:solidFill>
                          <a:schemeClr val="tx1"/>
                        </a:solidFill>
                        <a:cs typeface="B Titr" panose="000007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08493645"/>
                  </a:ext>
                </a:extLst>
              </a:tr>
              <a:tr h="372065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211323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بخش خصوصی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82396025"/>
                  </a:ext>
                </a:extLst>
              </a:tr>
              <a:tr h="372065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102235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بخش دولتی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519827458"/>
                  </a:ext>
                </a:extLst>
              </a:tr>
              <a:tr h="531408">
                <a:tc>
                  <a:txBody>
                    <a:bodyPr/>
                    <a:lstStyle/>
                    <a:p>
                      <a:pPr algn="ctr"/>
                      <a:r>
                        <a:rPr lang="fa-I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313558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400" b="1" dirty="0" smtClean="0">
                          <a:solidFill>
                            <a:schemeClr val="tx1"/>
                          </a:solidFill>
                          <a:cs typeface="B Mitra" panose="00000400000000000000" pitchFamily="2" charset="-78"/>
                        </a:rPr>
                        <a:t>جمع کل</a:t>
                      </a:r>
                      <a:endParaRPr lang="en-US" sz="1400" b="1" dirty="0" smtClean="0">
                        <a:solidFill>
                          <a:schemeClr val="tx1"/>
                        </a:solidFill>
                        <a:cs typeface="B Mitra" panose="00000400000000000000" pitchFamily="2" charset="-78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898493829"/>
                  </a:ext>
                </a:extLst>
              </a:tr>
            </a:tbl>
          </a:graphicData>
        </a:graphic>
      </p:graphicFrame>
      <p:sp>
        <p:nvSpPr>
          <p:cNvPr id="14" name="Title 1"/>
          <p:cNvSpPr txBox="1">
            <a:spLocks/>
          </p:cNvSpPr>
          <p:nvPr/>
        </p:nvSpPr>
        <p:spPr>
          <a:xfrm>
            <a:off x="3057565" y="3995757"/>
            <a:ext cx="5052731" cy="4558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15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2- تناژ کالای رسوبی</a:t>
            </a:r>
            <a:endParaRPr lang="en-US" sz="15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86724" y="744795"/>
            <a:ext cx="6027393" cy="7848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57175" indent="-257175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زمانبر بودن تعیین تکلیف کالای </a:t>
            </a:r>
            <a:r>
              <a:rPr lang="fa-IR" b="1" dirty="0">
                <a:ln w="18415" cmpd="sng">
                  <a:noFill/>
                  <a:prstDash val="solid"/>
                </a:ln>
                <a:cs typeface="B Titr" pitchFamily="2" charset="-78"/>
              </a:rPr>
              <a:t>متروکه توسط سازمان اموال تملیکی</a:t>
            </a:r>
          </a:p>
        </p:txBody>
      </p:sp>
      <p:sp>
        <p:nvSpPr>
          <p:cNvPr id="11" name="Isosceles Triangle 10"/>
          <p:cNvSpPr/>
          <p:nvPr/>
        </p:nvSpPr>
        <p:spPr>
          <a:xfrm rot="16200000">
            <a:off x="8235745" y="581108"/>
            <a:ext cx="356745" cy="228380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1350" b="1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828800" y="274107"/>
            <a:ext cx="6482043" cy="82294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چالش ها</a:t>
            </a:r>
            <a:endParaRPr 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25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7272" y="1505014"/>
            <a:ext cx="5256728" cy="5352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580605" y="1275650"/>
            <a:ext cx="707971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کارخانجات صنعتی  و حضور آنها درمحوطه  منطقه ویژه</a:t>
            </a:r>
          </a:p>
          <a:p>
            <a:pPr marL="342900" indent="-342900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مشکلات شرکتهای </a:t>
            </a:r>
            <a:r>
              <a:rPr lang="fa-IR" sz="2000" b="1" dirty="0">
                <a:ln w="18415" cmpd="sng">
                  <a:noFill/>
                  <a:prstDash val="solid"/>
                </a:ln>
                <a:cs typeface="B Titr" pitchFamily="2" charset="-78"/>
              </a:rPr>
              <a:t>سرمایه گذار </a:t>
            </a:r>
            <a:r>
              <a:rPr lang="fa-IR" sz="20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فولاد امیرآباد و دماوند </a:t>
            </a:r>
          </a:p>
          <a:p>
            <a:pPr marL="342900" indent="-342900" algn="just" rtl="1">
              <a:lnSpc>
                <a:spcPct val="300000"/>
              </a:lnSpc>
              <a:buFont typeface="Arial" panose="020B0604020202020204" pitchFamily="34" charset="0"/>
              <a:buChar char="•"/>
            </a:pPr>
            <a:r>
              <a:rPr lang="fa-IR" sz="2000" b="1" dirty="0" smtClean="0">
                <a:ln w="18415" cmpd="sng">
                  <a:noFill/>
                  <a:prstDash val="solid"/>
                </a:ln>
                <a:cs typeface="B Titr" pitchFamily="2" charset="-78"/>
              </a:rPr>
              <a:t>عدم وجود آزمایشگاههای استاندارد ، دامپزشکی و ... در منطقه ویژه</a:t>
            </a:r>
          </a:p>
        </p:txBody>
      </p:sp>
      <p:sp>
        <p:nvSpPr>
          <p:cNvPr id="7" name="Isosceles Triangle 6"/>
          <p:cNvSpPr/>
          <p:nvPr/>
        </p:nvSpPr>
        <p:spPr>
          <a:xfrm rot="16200000">
            <a:off x="8426745" y="609783"/>
            <a:ext cx="495487" cy="289951"/>
          </a:xfrm>
          <a:prstGeom prst="triangle">
            <a:avLst/>
          </a:prstGeom>
          <a:solidFill>
            <a:srgbClr val="22257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99913" y="18325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Titr" pitchFamily="2" charset="-78"/>
              </a:rPr>
              <a:t>چالش ها</a:t>
            </a:r>
            <a:endParaRPr 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778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33599" y="-214425"/>
            <a:ext cx="7037295" cy="6570776"/>
            <a:chOff x="2133599" y="-214425"/>
            <a:chExt cx="7037295" cy="6570776"/>
          </a:xfrm>
        </p:grpSpPr>
        <p:sp>
          <p:nvSpPr>
            <p:cNvPr id="5" name="Freeform 4"/>
            <p:cNvSpPr/>
            <p:nvPr userDrawn="1"/>
          </p:nvSpPr>
          <p:spPr>
            <a:xfrm>
              <a:off x="2133599" y="0"/>
              <a:ext cx="7037295" cy="6356351"/>
            </a:xfrm>
            <a:custGeom>
              <a:avLst/>
              <a:gdLst>
                <a:gd name="connsiteX0" fmla="*/ 0 w 6262255"/>
                <a:gd name="connsiteY0" fmla="*/ 0 h 3879273"/>
                <a:gd name="connsiteX1" fmla="*/ 2826328 w 6262255"/>
                <a:gd name="connsiteY1" fmla="*/ 609600 h 3879273"/>
                <a:gd name="connsiteX2" fmla="*/ 5181600 w 6262255"/>
                <a:gd name="connsiteY2" fmla="*/ 2022764 h 3879273"/>
                <a:gd name="connsiteX3" fmla="*/ 6262255 w 6262255"/>
                <a:gd name="connsiteY3" fmla="*/ 3879273 h 3879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2255" h="3879273">
                  <a:moveTo>
                    <a:pt x="0" y="0"/>
                  </a:moveTo>
                  <a:cubicBezTo>
                    <a:pt x="981364" y="136236"/>
                    <a:pt x="1962728" y="272473"/>
                    <a:pt x="2826328" y="609600"/>
                  </a:cubicBezTo>
                  <a:cubicBezTo>
                    <a:pt x="3689928" y="946727"/>
                    <a:pt x="4608945" y="1477818"/>
                    <a:pt x="5181600" y="2022764"/>
                  </a:cubicBezTo>
                  <a:cubicBezTo>
                    <a:pt x="5754255" y="2567710"/>
                    <a:pt x="6008255" y="3223491"/>
                    <a:pt x="6262255" y="3879273"/>
                  </a:cubicBezTo>
                </a:path>
              </a:pathLst>
            </a:custGeom>
            <a:noFill/>
            <a:ln>
              <a:solidFill>
                <a:srgbClr val="52B2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6" name="Oval 5"/>
            <p:cNvSpPr/>
            <p:nvPr userDrawn="1"/>
          </p:nvSpPr>
          <p:spPr>
            <a:xfrm>
              <a:off x="3316619" y="-214425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5064444" y="667406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8" name="Oval 7"/>
            <p:cNvSpPr/>
            <p:nvPr userDrawn="1"/>
          </p:nvSpPr>
          <p:spPr>
            <a:xfrm>
              <a:off x="6342320" y="1912597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7547199" y="3472773"/>
              <a:ext cx="1513833" cy="18251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5745" y="79359"/>
              <a:ext cx="1070715" cy="1200866"/>
            </a:xfrm>
            <a:prstGeom prst="ellipse">
              <a:avLst/>
            </a:prstGeom>
            <a:solidFill>
              <a:srgbClr val="FFFFFF">
                <a:shade val="85000"/>
              </a:srgbClr>
            </a:solidFill>
            <a:ln w="28575">
              <a:solidFill>
                <a:srgbClr val="52B2AB"/>
              </a:solidFill>
            </a:ln>
            <a:effectLst/>
          </p:spPr>
        </p:pic>
        <p:pic>
          <p:nvPicPr>
            <p:cNvPr id="11" name="Picture 10"/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757"/>
            <a:stretch/>
          </p:blipFill>
          <p:spPr>
            <a:xfrm>
              <a:off x="7752161" y="3748402"/>
              <a:ext cx="1067572" cy="1273876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936" y="2168016"/>
              <a:ext cx="1109426" cy="1288791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</p:spPr>
        </p:pic>
        <p:pic>
          <p:nvPicPr>
            <p:cNvPr id="13" name="Picture 12" descr="D:\Web\Amirabadport.pmo.ir\سایت\Image\قرباني\فولاد دماوند\89.5 (41).JPG"/>
            <p:cNvPicPr>
              <a:picLocks noChangeAspect="1" noChangeArrowheads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50" y="896355"/>
              <a:ext cx="1136898" cy="1325015"/>
            </a:xfrm>
            <a:prstGeom prst="ellipse">
              <a:avLst/>
            </a:prstGeom>
            <a:ln w="28575">
              <a:solidFill>
                <a:srgbClr val="52B2AB"/>
              </a:solidFill>
            </a:ln>
            <a:effectLst/>
            <a:extLst/>
          </p:spPr>
        </p:pic>
      </p:grpSp>
      <p:sp>
        <p:nvSpPr>
          <p:cNvPr id="14" name="Title 1"/>
          <p:cNvSpPr txBox="1">
            <a:spLocks/>
          </p:cNvSpPr>
          <p:nvPr/>
        </p:nvSpPr>
        <p:spPr>
          <a:xfrm>
            <a:off x="589314" y="3640848"/>
            <a:ext cx="5924686" cy="771555"/>
          </a:xfrm>
          <a:prstGeom prst="rect">
            <a:avLst/>
          </a:prstGeom>
          <a:effectLst/>
        </p:spPr>
        <p:txBody>
          <a:bodyPr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800" b="1" dirty="0">
              <a:ln/>
              <a:solidFill>
                <a:srgbClr val="222576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77018" y="1826341"/>
            <a:ext cx="38122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با تشکر از حسن توجه </a:t>
            </a:r>
            <a:r>
              <a:rPr lang="fa-IR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IranNastaliq" pitchFamily="18" charset="0"/>
                <a:cs typeface="B Titr" panose="00000700000000000000" pitchFamily="2" charset="-78"/>
              </a:rPr>
              <a:t>شما</a:t>
            </a:r>
            <a:endParaRPr 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IranNastaliq" pitchFamily="18" charset="0"/>
              <a:cs typeface="B Titr" panose="00000700000000000000" pitchFamily="2" charset="-78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86" y="2540694"/>
            <a:ext cx="6031488" cy="4008904"/>
          </a:xfrm>
          <a:prstGeom prst="roundRect">
            <a:avLst>
              <a:gd name="adj" fmla="val 576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5915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1471</TotalTime>
  <Words>1527</Words>
  <Application>Microsoft Office PowerPoint</Application>
  <PresentationFormat>On-screen Show (4:3)</PresentationFormat>
  <Paragraphs>334</Paragraphs>
  <Slides>38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0" baseType="lpstr">
      <vt:lpstr>2  Titr</vt:lpstr>
      <vt:lpstr>Arial</vt:lpstr>
      <vt:lpstr>B Mitra</vt:lpstr>
      <vt:lpstr>B Titr</vt:lpstr>
      <vt:lpstr>Calibri</vt:lpstr>
      <vt:lpstr>Calibri Light</vt:lpstr>
      <vt:lpstr>IranNastaliq</vt:lpstr>
      <vt:lpstr>Majalla UI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 بندر امیرآباد در یک نگاه</vt:lpstr>
      <vt:lpstr>ظرفیت  بندر امیرآباد</vt:lpstr>
      <vt:lpstr>PowerPoint Presentation</vt:lpstr>
      <vt:lpstr>PowerPoint Presentation</vt:lpstr>
      <vt:lpstr>معرفی  بندر امیرآباد </vt:lpstr>
      <vt:lpstr>ظرفیت پذیرش و نگهداری انواع کالا</vt:lpstr>
      <vt:lpstr>PowerPoint Presentation</vt:lpstr>
      <vt:lpstr>تجهیزات استراتژیک دریایی :</vt:lpstr>
      <vt:lpstr>تجهیزات استراتژیک بندری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چالش ها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TEMAOS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ertebatesabz</dc:creator>
  <cp:lastModifiedBy>port</cp:lastModifiedBy>
  <cp:revision>227</cp:revision>
  <cp:lastPrinted>2021-03-12T17:27:59Z</cp:lastPrinted>
  <dcterms:created xsi:type="dcterms:W3CDTF">2020-12-07T15:43:17Z</dcterms:created>
  <dcterms:modified xsi:type="dcterms:W3CDTF">2022-01-09T10:10:52Z</dcterms:modified>
</cp:coreProperties>
</file>